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2" r:id="rId2"/>
  </p:sldIdLst>
  <p:sldSz cx="7559675" cy="10691813"/>
  <p:notesSz cx="6858000" cy="9144000"/>
  <p:defaultTextStyle>
    <a:defPPr>
      <a:defRPr lang="ja-JP"/>
    </a:defPPr>
    <a:lvl1pPr marL="0" algn="l" defTabSz="957644" rtl="0" eaLnBrk="1" latinLnBrk="0" hangingPunct="1">
      <a:defRPr kumimoji="1" sz="1900" kern="1200">
        <a:solidFill>
          <a:schemeClr val="tx1"/>
        </a:solidFill>
        <a:latin typeface="+mn-lt"/>
        <a:ea typeface="+mn-ea"/>
        <a:cs typeface="+mn-cs"/>
      </a:defRPr>
    </a:lvl1pPr>
    <a:lvl2pPr marL="478822" algn="l" defTabSz="957644" rtl="0" eaLnBrk="1" latinLnBrk="0" hangingPunct="1">
      <a:defRPr kumimoji="1" sz="1900" kern="1200">
        <a:solidFill>
          <a:schemeClr val="tx1"/>
        </a:solidFill>
        <a:latin typeface="+mn-lt"/>
        <a:ea typeface="+mn-ea"/>
        <a:cs typeface="+mn-cs"/>
      </a:defRPr>
    </a:lvl2pPr>
    <a:lvl3pPr marL="957644" algn="l" defTabSz="957644" rtl="0" eaLnBrk="1" latinLnBrk="0" hangingPunct="1">
      <a:defRPr kumimoji="1" sz="1900" kern="1200">
        <a:solidFill>
          <a:schemeClr val="tx1"/>
        </a:solidFill>
        <a:latin typeface="+mn-lt"/>
        <a:ea typeface="+mn-ea"/>
        <a:cs typeface="+mn-cs"/>
      </a:defRPr>
    </a:lvl3pPr>
    <a:lvl4pPr marL="1436465" algn="l" defTabSz="957644" rtl="0" eaLnBrk="1" latinLnBrk="0" hangingPunct="1">
      <a:defRPr kumimoji="1" sz="1900" kern="1200">
        <a:solidFill>
          <a:schemeClr val="tx1"/>
        </a:solidFill>
        <a:latin typeface="+mn-lt"/>
        <a:ea typeface="+mn-ea"/>
        <a:cs typeface="+mn-cs"/>
      </a:defRPr>
    </a:lvl4pPr>
    <a:lvl5pPr marL="1915286" algn="l" defTabSz="957644" rtl="0" eaLnBrk="1" latinLnBrk="0" hangingPunct="1">
      <a:defRPr kumimoji="1" sz="1900" kern="1200">
        <a:solidFill>
          <a:schemeClr val="tx1"/>
        </a:solidFill>
        <a:latin typeface="+mn-lt"/>
        <a:ea typeface="+mn-ea"/>
        <a:cs typeface="+mn-cs"/>
      </a:defRPr>
    </a:lvl5pPr>
    <a:lvl6pPr marL="2394107" algn="l" defTabSz="957644" rtl="0" eaLnBrk="1" latinLnBrk="0" hangingPunct="1">
      <a:defRPr kumimoji="1" sz="1900" kern="1200">
        <a:solidFill>
          <a:schemeClr val="tx1"/>
        </a:solidFill>
        <a:latin typeface="+mn-lt"/>
        <a:ea typeface="+mn-ea"/>
        <a:cs typeface="+mn-cs"/>
      </a:defRPr>
    </a:lvl6pPr>
    <a:lvl7pPr marL="2872929" algn="l" defTabSz="957644" rtl="0" eaLnBrk="1" latinLnBrk="0" hangingPunct="1">
      <a:defRPr kumimoji="1" sz="1900" kern="1200">
        <a:solidFill>
          <a:schemeClr val="tx1"/>
        </a:solidFill>
        <a:latin typeface="+mn-lt"/>
        <a:ea typeface="+mn-ea"/>
        <a:cs typeface="+mn-cs"/>
      </a:defRPr>
    </a:lvl7pPr>
    <a:lvl8pPr marL="3351750" algn="l" defTabSz="957644" rtl="0" eaLnBrk="1" latinLnBrk="0" hangingPunct="1">
      <a:defRPr kumimoji="1" sz="1900" kern="1200">
        <a:solidFill>
          <a:schemeClr val="tx1"/>
        </a:solidFill>
        <a:latin typeface="+mn-lt"/>
        <a:ea typeface="+mn-ea"/>
        <a:cs typeface="+mn-cs"/>
      </a:defRPr>
    </a:lvl8pPr>
    <a:lvl9pPr marL="3830572" algn="l" defTabSz="95764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木津川市" initials="K" lastIdx="1" clrIdx="0">
    <p:extLst>
      <p:ext uri="{19B8F6BF-5375-455C-9EA6-DF929625EA0E}">
        <p15:presenceInfo xmlns:p15="http://schemas.microsoft.com/office/powerpoint/2012/main" userId="木津川市"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CCFFFF"/>
    <a:srgbClr val="99FF99"/>
    <a:srgbClr val="66FFFF"/>
    <a:srgbClr val="FFFFCC"/>
    <a:srgbClr val="00FF00"/>
    <a:srgbClr val="FFFF66"/>
    <a:srgbClr val="0000FF"/>
    <a:srgbClr val="006600"/>
    <a:srgbClr val="967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35"/>
    <p:restoredTop sz="98636" autoAdjust="0"/>
  </p:normalViewPr>
  <p:slideViewPr>
    <p:cSldViewPr>
      <p:cViewPr>
        <p:scale>
          <a:sx n="100" d="100"/>
          <a:sy n="100" d="100"/>
        </p:scale>
        <p:origin x="538" y="-3154"/>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4" y="3"/>
            <a:ext cx="2972392" cy="457420"/>
          </a:xfrm>
          <a:prstGeom prst="rect">
            <a:avLst/>
          </a:prstGeom>
        </p:spPr>
        <p:txBody>
          <a:bodyPr vert="horz" lIns="95443" tIns="47722" rIns="95443" bIns="47722"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83992" y="3"/>
            <a:ext cx="2972391" cy="457420"/>
          </a:xfrm>
          <a:prstGeom prst="rect">
            <a:avLst/>
          </a:prstGeom>
        </p:spPr>
        <p:txBody>
          <a:bodyPr vert="horz" lIns="95443" tIns="47722" rIns="95443" bIns="47722" rtlCol="0"/>
          <a:lstStyle>
            <a:lvl1pPr algn="r">
              <a:defRPr sz="1200"/>
            </a:lvl1pPr>
          </a:lstStyle>
          <a:p>
            <a:fld id="{500387D0-D144-45D5-AA1B-C03300979ED5}" type="datetimeFigureOut">
              <a:rPr kumimoji="1" lang="ja-JP" altLang="en-US" smtClean="0"/>
              <a:t>2026/4/7</a:t>
            </a:fld>
            <a:endParaRPr kumimoji="1" lang="ja-JP" altLang="en-US"/>
          </a:p>
        </p:txBody>
      </p:sp>
      <p:sp>
        <p:nvSpPr>
          <p:cNvPr id="1102" name="スライド イメージ プレースホルダー 3"/>
          <p:cNvSpPr>
            <a:spLocks noGrp="1" noRot="1" noChangeAspect="1"/>
          </p:cNvSpPr>
          <p:nvPr>
            <p:ph type="sldImg" idx="2"/>
          </p:nvPr>
        </p:nvSpPr>
        <p:spPr>
          <a:xfrm>
            <a:off x="2215815" y="685056"/>
            <a:ext cx="2426371" cy="3430950"/>
          </a:xfrm>
          <a:prstGeom prst="rect">
            <a:avLst/>
          </a:prstGeom>
          <a:noFill/>
          <a:ln w="12700">
            <a:solidFill>
              <a:prstClr val="black"/>
            </a:solidFill>
          </a:ln>
        </p:spPr>
        <p:txBody>
          <a:bodyPr vert="horz" lIns="95443" tIns="47722" rIns="95443" bIns="47722" rtlCol="0" anchor="ctr"/>
          <a:lstStyle/>
          <a:p>
            <a:endParaRPr lang="ja-JP" altLang="en-US"/>
          </a:p>
        </p:txBody>
      </p:sp>
      <p:sp>
        <p:nvSpPr>
          <p:cNvPr id="1103" name="ノート プレースホルダー 4"/>
          <p:cNvSpPr>
            <a:spLocks noGrp="1"/>
          </p:cNvSpPr>
          <p:nvPr>
            <p:ph type="body" sz="quarter" idx="3"/>
          </p:nvPr>
        </p:nvSpPr>
        <p:spPr>
          <a:xfrm>
            <a:off x="685318" y="4343290"/>
            <a:ext cx="5487370" cy="4115315"/>
          </a:xfrm>
          <a:prstGeom prst="rect">
            <a:avLst/>
          </a:prstGeom>
        </p:spPr>
        <p:txBody>
          <a:bodyPr vert="horz" lIns="95443" tIns="47722" rIns="95443" bIns="477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4" y="8685112"/>
            <a:ext cx="2972392" cy="457420"/>
          </a:xfrm>
          <a:prstGeom prst="rect">
            <a:avLst/>
          </a:prstGeom>
        </p:spPr>
        <p:txBody>
          <a:bodyPr vert="horz" lIns="95443" tIns="47722" rIns="95443" bIns="47722"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83992" y="8685112"/>
            <a:ext cx="2972391" cy="457420"/>
          </a:xfrm>
          <a:prstGeom prst="rect">
            <a:avLst/>
          </a:prstGeom>
        </p:spPr>
        <p:txBody>
          <a:bodyPr vert="horz" lIns="95443" tIns="47722" rIns="95443" bIns="47722" rtlCol="0" anchor="b"/>
          <a:lstStyle>
            <a:lvl1pPr algn="r">
              <a:defRPr sz="1200"/>
            </a:lvl1pPr>
          </a:lstStyle>
          <a:p>
            <a:fld id="{0E0A71E6-5760-42A2-B8A0-5BCA9D8B6683}" type="slidenum">
              <a:rPr kumimoji="1" lang="ja-JP" altLang="en-US" smtClean="0"/>
              <a:t>‹#›</a:t>
            </a:fld>
            <a:endParaRPr kumimoji="1" lang="ja-JP" altLang="en-US"/>
          </a:p>
        </p:txBody>
      </p:sp>
    </p:spTree>
    <p:extLst>
      <p:ext uri="{BB962C8B-B14F-4D97-AF65-F5344CB8AC3E}">
        <p14:creationId xmlns:p14="http://schemas.microsoft.com/office/powerpoint/2010/main" val="3774461790"/>
      </p:ext>
    </p:extLst>
  </p:cSld>
  <p:clrMap bg1="lt1" tx1="dk1" bg2="lt2" tx2="dk2" accent1="accent1" accent2="accent2" accent3="accent3" accent4="accent4" accent5="accent5" accent6="accent6" hlink="hlink" folHlink="folHlink"/>
  <p:notesStyle>
    <a:lvl1pPr marL="0" algn="l" defTabSz="957644" rtl="0" eaLnBrk="1" latinLnBrk="0" hangingPunct="1">
      <a:defRPr kumimoji="1" sz="1300" kern="1200">
        <a:solidFill>
          <a:schemeClr val="tx1"/>
        </a:solidFill>
        <a:latin typeface="+mn-lt"/>
        <a:ea typeface="+mn-ea"/>
        <a:cs typeface="+mn-cs"/>
      </a:defRPr>
    </a:lvl1pPr>
    <a:lvl2pPr marL="478822" algn="l" defTabSz="957644" rtl="0" eaLnBrk="1" latinLnBrk="0" hangingPunct="1">
      <a:defRPr kumimoji="1" sz="1300" kern="1200">
        <a:solidFill>
          <a:schemeClr val="tx1"/>
        </a:solidFill>
        <a:latin typeface="+mn-lt"/>
        <a:ea typeface="+mn-ea"/>
        <a:cs typeface="+mn-cs"/>
      </a:defRPr>
    </a:lvl2pPr>
    <a:lvl3pPr marL="957644" algn="l" defTabSz="957644" rtl="0" eaLnBrk="1" latinLnBrk="0" hangingPunct="1">
      <a:defRPr kumimoji="1" sz="1300" kern="1200">
        <a:solidFill>
          <a:schemeClr val="tx1"/>
        </a:solidFill>
        <a:latin typeface="+mn-lt"/>
        <a:ea typeface="+mn-ea"/>
        <a:cs typeface="+mn-cs"/>
      </a:defRPr>
    </a:lvl3pPr>
    <a:lvl4pPr marL="1436465" algn="l" defTabSz="957644" rtl="0" eaLnBrk="1" latinLnBrk="0" hangingPunct="1">
      <a:defRPr kumimoji="1" sz="1300" kern="1200">
        <a:solidFill>
          <a:schemeClr val="tx1"/>
        </a:solidFill>
        <a:latin typeface="+mn-lt"/>
        <a:ea typeface="+mn-ea"/>
        <a:cs typeface="+mn-cs"/>
      </a:defRPr>
    </a:lvl4pPr>
    <a:lvl5pPr marL="1915286" algn="l" defTabSz="957644" rtl="0" eaLnBrk="1" latinLnBrk="0" hangingPunct="1">
      <a:defRPr kumimoji="1" sz="1300" kern="1200">
        <a:solidFill>
          <a:schemeClr val="tx1"/>
        </a:solidFill>
        <a:latin typeface="+mn-lt"/>
        <a:ea typeface="+mn-ea"/>
        <a:cs typeface="+mn-cs"/>
      </a:defRPr>
    </a:lvl5pPr>
    <a:lvl6pPr marL="2394107" algn="l" defTabSz="957644" rtl="0" eaLnBrk="1" latinLnBrk="0" hangingPunct="1">
      <a:defRPr kumimoji="1" sz="1300" kern="1200">
        <a:solidFill>
          <a:schemeClr val="tx1"/>
        </a:solidFill>
        <a:latin typeface="+mn-lt"/>
        <a:ea typeface="+mn-ea"/>
        <a:cs typeface="+mn-cs"/>
      </a:defRPr>
    </a:lvl6pPr>
    <a:lvl7pPr marL="2872929" algn="l" defTabSz="957644" rtl="0" eaLnBrk="1" latinLnBrk="0" hangingPunct="1">
      <a:defRPr kumimoji="1" sz="1300" kern="1200">
        <a:solidFill>
          <a:schemeClr val="tx1"/>
        </a:solidFill>
        <a:latin typeface="+mn-lt"/>
        <a:ea typeface="+mn-ea"/>
        <a:cs typeface="+mn-cs"/>
      </a:defRPr>
    </a:lvl7pPr>
    <a:lvl8pPr marL="3351750" algn="l" defTabSz="957644" rtl="0" eaLnBrk="1" latinLnBrk="0" hangingPunct="1">
      <a:defRPr kumimoji="1" sz="1300" kern="1200">
        <a:solidFill>
          <a:schemeClr val="tx1"/>
        </a:solidFill>
        <a:latin typeface="+mn-lt"/>
        <a:ea typeface="+mn-ea"/>
        <a:cs typeface="+mn-cs"/>
      </a:defRPr>
    </a:lvl8pPr>
    <a:lvl9pPr marL="3830572" algn="l" defTabSz="957644"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 name="四角形 51"/>
          <p:cNvSpPr>
            <a:spLocks noGrp="1" noRot="1" noChangeAspect="1"/>
          </p:cNvSpPr>
          <p:nvPr>
            <p:ph type="sldImg" idx="2"/>
          </p:nvPr>
        </p:nvSpPr>
        <p:spPr>
          <a:xfrm>
            <a:off x="2216150" y="685800"/>
            <a:ext cx="2425700" cy="3430588"/>
          </a:xfrm>
          <a:prstGeom prst="rect">
            <a:avLst/>
          </a:prstGeom>
        </p:spPr>
        <p:txBody>
          <a:bodyPr/>
          <a:lstStyle/>
          <a:p>
            <a:endParaRPr kumimoji="1" lang="ja-JP" altLang="en-US"/>
          </a:p>
        </p:txBody>
      </p:sp>
      <p:sp>
        <p:nvSpPr>
          <p:cNvPr id="1158" name="四角形 52"/>
          <p:cNvSpPr>
            <a:spLocks noGrp="1"/>
          </p:cNvSpPr>
          <p:nvPr>
            <p:ph type="body" sz="quarter" idx="3"/>
          </p:nvPr>
        </p:nvSpPr>
        <p:spPr>
          <a:prstGeom prst="rect">
            <a:avLst/>
          </a:prstGeom>
        </p:spPr>
        <p:txBody>
          <a:bodyPr/>
          <a:lstStyle/>
          <a:p>
            <a:endParaRPr kumimoji="1" lang="ja-JP" altLang="en-US"/>
          </a:p>
        </p:txBody>
      </p:sp>
      <p:sp>
        <p:nvSpPr>
          <p:cNvPr id="1159" name="四角形 53"/>
          <p:cNvSpPr>
            <a:spLocks noGrp="1"/>
          </p:cNvSpPr>
          <p:nvPr>
            <p:ph type="sldNum" sz="quarter" idx="5"/>
          </p:nvPr>
        </p:nvSpPr>
        <p:spPr>
          <a:prstGeom prst="rect">
            <a:avLst/>
          </a:prstGeom>
        </p:spPr>
        <p:txBody>
          <a:bodyPr vert="horz" lIns="95443" tIns="47722" rIns="95443" bIns="47722" rtlCol="0" anchor="b"/>
          <a:lstStyle>
            <a:lvl1pPr algn="r">
              <a:defRPr sz="1200"/>
            </a:lvl1pPr>
          </a:lstStyle>
          <a:p>
            <a:fld id="{0E0A71E6-5760-42A2-B8A0-5BCA9D8B6683}" type="slidenum">
              <a:rPr kumimoji="1" lang="ja-JP" altLang="en-US" smtClean="0"/>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567000" y="3321453"/>
            <a:ext cx="6426000" cy="2291850"/>
          </a:xfrm>
        </p:spPr>
        <p:txBody>
          <a:bodyPr/>
          <a:lstStyle/>
          <a:p>
            <a:r>
              <a:rPr kumimoji="1" lang="ja-JP" altLang="en-US"/>
              <a:t>マスター タイトルの書式設定</a:t>
            </a:r>
          </a:p>
        </p:txBody>
      </p:sp>
      <p:sp>
        <p:nvSpPr>
          <p:cNvPr id="1032" name="サブタイトル 2"/>
          <p:cNvSpPr>
            <a:spLocks noGrp="1"/>
          </p:cNvSpPr>
          <p:nvPr>
            <p:ph type="subTitle" idx="1"/>
          </p:nvPr>
        </p:nvSpPr>
        <p:spPr>
          <a:xfrm>
            <a:off x="1134000" y="6058800"/>
            <a:ext cx="5292000" cy="2732400"/>
          </a:xfrm>
        </p:spPr>
        <p:txBody>
          <a:bodyPr/>
          <a:lstStyle>
            <a:lvl1pPr marL="0" indent="0" algn="ctr">
              <a:buNone/>
              <a:defRPr>
                <a:solidFill>
                  <a:schemeClr val="tx1">
                    <a:tint val="75000"/>
                  </a:schemeClr>
                </a:solidFill>
              </a:defRPr>
            </a:lvl1pPr>
            <a:lvl2pPr marL="478822" indent="0" algn="ctr">
              <a:buNone/>
              <a:defRPr>
                <a:solidFill>
                  <a:schemeClr val="tx1">
                    <a:tint val="75000"/>
                  </a:schemeClr>
                </a:solidFill>
              </a:defRPr>
            </a:lvl2pPr>
            <a:lvl3pPr marL="957644" indent="0" algn="ctr">
              <a:buNone/>
              <a:defRPr>
                <a:solidFill>
                  <a:schemeClr val="tx1">
                    <a:tint val="75000"/>
                  </a:schemeClr>
                </a:solidFill>
              </a:defRPr>
            </a:lvl3pPr>
            <a:lvl4pPr marL="1436465" indent="0" algn="ctr">
              <a:buNone/>
              <a:defRPr>
                <a:solidFill>
                  <a:schemeClr val="tx1">
                    <a:tint val="75000"/>
                  </a:schemeClr>
                </a:solidFill>
              </a:defRPr>
            </a:lvl4pPr>
            <a:lvl5pPr marL="1915286" indent="0" algn="ctr">
              <a:buNone/>
              <a:defRPr>
                <a:solidFill>
                  <a:schemeClr val="tx1">
                    <a:tint val="75000"/>
                  </a:schemeClr>
                </a:solidFill>
              </a:defRPr>
            </a:lvl5pPr>
            <a:lvl6pPr marL="2394107" indent="0" algn="ctr">
              <a:buNone/>
              <a:defRPr>
                <a:solidFill>
                  <a:schemeClr val="tx1">
                    <a:tint val="75000"/>
                  </a:schemeClr>
                </a:solidFill>
              </a:defRPr>
            </a:lvl6pPr>
            <a:lvl7pPr marL="2872929" indent="0" algn="ctr">
              <a:buNone/>
              <a:defRPr>
                <a:solidFill>
                  <a:schemeClr val="tx1">
                    <a:tint val="75000"/>
                  </a:schemeClr>
                </a:solidFill>
              </a:defRPr>
            </a:lvl7pPr>
            <a:lvl8pPr marL="3351750" indent="0" algn="ctr">
              <a:buNone/>
              <a:defRPr>
                <a:solidFill>
                  <a:schemeClr val="tx1">
                    <a:tint val="75000"/>
                  </a:schemeClr>
                </a:solidFill>
              </a:defRPr>
            </a:lvl8pPr>
            <a:lvl9pPr marL="3830572" indent="0" algn="ctr">
              <a:buNone/>
              <a:defRPr>
                <a:solidFill>
                  <a:schemeClr val="tx1">
                    <a:tint val="75000"/>
                  </a:schemeClr>
                </a:solidFill>
              </a:defRPr>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B0B92233-0B58-4D1B-A327-8EA9E5EA1CB0}" type="datetimeFigureOut">
              <a:rPr kumimoji="1" lang="ja-JP" altLang="en-US" smtClean="0"/>
              <a:t>2026/4/7</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2836259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B0B92233-0B58-4D1B-A327-8EA9E5EA1CB0}" type="datetimeFigureOut">
              <a:rPr kumimoji="1" lang="ja-JP" altLang="en-US" smtClean="0"/>
              <a:t>2026/4/7</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3937664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4110749" y="571726"/>
            <a:ext cx="1275751" cy="12162150"/>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283501" y="571726"/>
            <a:ext cx="3701251" cy="1216215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B0B92233-0B58-4D1B-A327-8EA9E5EA1CB0}" type="datetimeFigureOut">
              <a:rPr kumimoji="1" lang="ja-JP" altLang="en-US" smtClean="0"/>
              <a:t>2026/4/7</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44716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B0B92233-0B58-4D1B-A327-8EA9E5EA1CB0}" type="datetimeFigureOut">
              <a:rPr kumimoji="1" lang="ja-JP" altLang="en-US" smtClean="0"/>
              <a:t>2026/4/7</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214904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597188" y="6870601"/>
            <a:ext cx="6426000" cy="2123550"/>
          </a:xfrm>
        </p:spPr>
        <p:txBody>
          <a:bodyPr anchor="t"/>
          <a:lstStyle>
            <a:lvl1pPr algn="l">
              <a:defRPr sz="4200" b="1" cap="all"/>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597188" y="4531729"/>
            <a:ext cx="6426000" cy="2338874"/>
          </a:xfrm>
        </p:spPr>
        <p:txBody>
          <a:bodyPr anchor="b"/>
          <a:lstStyle>
            <a:lvl1pPr marL="0" indent="0">
              <a:buNone/>
              <a:defRPr sz="2100">
                <a:solidFill>
                  <a:schemeClr val="tx1">
                    <a:tint val="75000"/>
                  </a:schemeClr>
                </a:solidFill>
              </a:defRPr>
            </a:lvl1pPr>
            <a:lvl2pPr marL="478822" indent="0">
              <a:buNone/>
              <a:defRPr sz="1900">
                <a:solidFill>
                  <a:schemeClr val="tx1">
                    <a:tint val="75000"/>
                  </a:schemeClr>
                </a:solidFill>
              </a:defRPr>
            </a:lvl2pPr>
            <a:lvl3pPr marL="957644" indent="0">
              <a:buNone/>
              <a:defRPr sz="1600">
                <a:solidFill>
                  <a:schemeClr val="tx1">
                    <a:tint val="75000"/>
                  </a:schemeClr>
                </a:solidFill>
              </a:defRPr>
            </a:lvl3pPr>
            <a:lvl4pPr marL="1436465" indent="0">
              <a:buNone/>
              <a:defRPr sz="1500">
                <a:solidFill>
                  <a:schemeClr val="tx1">
                    <a:tint val="75000"/>
                  </a:schemeClr>
                </a:solidFill>
              </a:defRPr>
            </a:lvl4pPr>
            <a:lvl5pPr marL="1915286" indent="0">
              <a:buNone/>
              <a:defRPr sz="1500">
                <a:solidFill>
                  <a:schemeClr val="tx1">
                    <a:tint val="75000"/>
                  </a:schemeClr>
                </a:solidFill>
              </a:defRPr>
            </a:lvl5pPr>
            <a:lvl6pPr marL="2394107" indent="0">
              <a:buNone/>
              <a:defRPr sz="1500">
                <a:solidFill>
                  <a:schemeClr val="tx1">
                    <a:tint val="75000"/>
                  </a:schemeClr>
                </a:solidFill>
              </a:defRPr>
            </a:lvl6pPr>
            <a:lvl7pPr marL="2872929" indent="0">
              <a:buNone/>
              <a:defRPr sz="1500">
                <a:solidFill>
                  <a:schemeClr val="tx1">
                    <a:tint val="75000"/>
                  </a:schemeClr>
                </a:solidFill>
              </a:defRPr>
            </a:lvl7pPr>
            <a:lvl8pPr marL="3351750" indent="0">
              <a:buNone/>
              <a:defRPr sz="1500">
                <a:solidFill>
                  <a:schemeClr val="tx1">
                    <a:tint val="75000"/>
                  </a:schemeClr>
                </a:solidFill>
              </a:defRPr>
            </a:lvl8pPr>
            <a:lvl9pPr marL="3830572" indent="0">
              <a:buNone/>
              <a:defRPr sz="15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B0B92233-0B58-4D1B-A327-8EA9E5EA1CB0}" type="datetimeFigureOut">
              <a:rPr kumimoji="1" lang="ja-JP" altLang="en-US" smtClean="0"/>
              <a:t>2026/4/7</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2516167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283502" y="3326403"/>
            <a:ext cx="2488500" cy="9407476"/>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2898002" y="3326403"/>
            <a:ext cx="2488500" cy="9407476"/>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B0B92233-0B58-4D1B-A327-8EA9E5EA1CB0}" type="datetimeFigureOut">
              <a:rPr kumimoji="1" lang="ja-JP" altLang="en-US" smtClean="0"/>
              <a:t>2026/4/7</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3004041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378000" y="428176"/>
            <a:ext cx="6804000" cy="1782000"/>
          </a:xfrm>
        </p:spPr>
        <p:txBody>
          <a:bodyPr/>
          <a:lstStyle>
            <a:lvl1pPr>
              <a:defRPr/>
            </a:lvl1pPr>
          </a:lstStyle>
          <a:p>
            <a:r>
              <a:rPr kumimoji="1" lang="ja-JP" altLang="en-US"/>
              <a:t>マスター タイトルの書式設定</a:t>
            </a:r>
          </a:p>
        </p:txBody>
      </p:sp>
      <p:sp>
        <p:nvSpPr>
          <p:cNvPr id="1057" name="テキスト プレースホルダー 2"/>
          <p:cNvSpPr>
            <a:spLocks noGrp="1"/>
          </p:cNvSpPr>
          <p:nvPr>
            <p:ph type="body" idx="1"/>
          </p:nvPr>
        </p:nvSpPr>
        <p:spPr>
          <a:xfrm>
            <a:off x="378002" y="2393325"/>
            <a:ext cx="3340313" cy="997424"/>
          </a:xfrm>
        </p:spPr>
        <p:txBody>
          <a:bodyPr anchor="b"/>
          <a:lstStyle>
            <a:lvl1pPr marL="0" indent="0">
              <a:buNone/>
              <a:defRPr sz="2500" b="1"/>
            </a:lvl1pPr>
            <a:lvl2pPr marL="478822" indent="0">
              <a:buNone/>
              <a:defRPr sz="2100" b="1"/>
            </a:lvl2pPr>
            <a:lvl3pPr marL="957644" indent="0">
              <a:buNone/>
              <a:defRPr sz="1900" b="1"/>
            </a:lvl3pPr>
            <a:lvl4pPr marL="1436465" indent="0">
              <a:buNone/>
              <a:defRPr sz="1600" b="1"/>
            </a:lvl4pPr>
            <a:lvl5pPr marL="1915286" indent="0">
              <a:buNone/>
              <a:defRPr sz="1600" b="1"/>
            </a:lvl5pPr>
            <a:lvl6pPr marL="2394107" indent="0">
              <a:buNone/>
              <a:defRPr sz="1600" b="1"/>
            </a:lvl6pPr>
            <a:lvl7pPr marL="2872929" indent="0">
              <a:buNone/>
              <a:defRPr sz="1600" b="1"/>
            </a:lvl7pPr>
            <a:lvl8pPr marL="3351750" indent="0">
              <a:buNone/>
              <a:defRPr sz="1600" b="1"/>
            </a:lvl8pPr>
            <a:lvl9pPr marL="3830572" indent="0">
              <a:buNone/>
              <a:defRPr sz="16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378002" y="3390750"/>
            <a:ext cx="3340313" cy="6160276"/>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3840377" y="2393325"/>
            <a:ext cx="3341625" cy="997424"/>
          </a:xfrm>
        </p:spPr>
        <p:txBody>
          <a:bodyPr anchor="b"/>
          <a:lstStyle>
            <a:lvl1pPr marL="0" indent="0">
              <a:buNone/>
              <a:defRPr sz="2500" b="1"/>
            </a:lvl1pPr>
            <a:lvl2pPr marL="478822" indent="0">
              <a:buNone/>
              <a:defRPr sz="2100" b="1"/>
            </a:lvl2pPr>
            <a:lvl3pPr marL="957644" indent="0">
              <a:buNone/>
              <a:defRPr sz="1900" b="1"/>
            </a:lvl3pPr>
            <a:lvl4pPr marL="1436465" indent="0">
              <a:buNone/>
              <a:defRPr sz="1600" b="1"/>
            </a:lvl4pPr>
            <a:lvl5pPr marL="1915286" indent="0">
              <a:buNone/>
              <a:defRPr sz="1600" b="1"/>
            </a:lvl5pPr>
            <a:lvl6pPr marL="2394107" indent="0">
              <a:buNone/>
              <a:defRPr sz="1600" b="1"/>
            </a:lvl6pPr>
            <a:lvl7pPr marL="2872929" indent="0">
              <a:buNone/>
              <a:defRPr sz="1600" b="1"/>
            </a:lvl7pPr>
            <a:lvl8pPr marL="3351750" indent="0">
              <a:buNone/>
              <a:defRPr sz="1600" b="1"/>
            </a:lvl8pPr>
            <a:lvl9pPr marL="3830572" indent="0">
              <a:buNone/>
              <a:defRPr sz="16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3840377" y="3390750"/>
            <a:ext cx="3341625" cy="6160276"/>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B0B92233-0B58-4D1B-A327-8EA9E5EA1CB0}" type="datetimeFigureOut">
              <a:rPr kumimoji="1" lang="ja-JP" altLang="en-US" smtClean="0"/>
              <a:t>2026/4/7</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2303033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B0B92233-0B58-4D1B-A327-8EA9E5EA1CB0}" type="datetimeFigureOut">
              <a:rPr kumimoji="1" lang="ja-JP" altLang="en-US" smtClean="0"/>
              <a:t>2026/4/7</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2275090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B0B92233-0B58-4D1B-A327-8EA9E5EA1CB0}" type="datetimeFigureOut">
              <a:rPr kumimoji="1" lang="ja-JP" altLang="en-US" smtClean="0"/>
              <a:t>2026/4/7</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1299902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378002" y="425702"/>
            <a:ext cx="2487188" cy="1811700"/>
          </a:xfrm>
        </p:spPr>
        <p:txBody>
          <a:bodyPr anchor="b"/>
          <a:lstStyle>
            <a:lvl1pPr algn="l">
              <a:defRPr sz="2100" b="1"/>
            </a:lvl1pPr>
          </a:lstStyle>
          <a:p>
            <a:r>
              <a:rPr kumimoji="1" lang="ja-JP" altLang="en-US"/>
              <a:t>マスター タイトルの書式設定</a:t>
            </a:r>
          </a:p>
        </p:txBody>
      </p:sp>
      <p:sp>
        <p:nvSpPr>
          <p:cNvPr id="1075" name="コンテンツ プレースホルダー 2"/>
          <p:cNvSpPr>
            <a:spLocks noGrp="1"/>
          </p:cNvSpPr>
          <p:nvPr>
            <p:ph idx="1"/>
          </p:nvPr>
        </p:nvSpPr>
        <p:spPr>
          <a:xfrm>
            <a:off x="2955752" y="425703"/>
            <a:ext cx="4226251" cy="9125326"/>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378002" y="2237403"/>
            <a:ext cx="2487188" cy="7313626"/>
          </a:xfrm>
        </p:spPr>
        <p:txBody>
          <a:bodyPr/>
          <a:lstStyle>
            <a:lvl1pPr marL="0" indent="0">
              <a:buNone/>
              <a:defRPr sz="1500"/>
            </a:lvl1pPr>
            <a:lvl2pPr marL="478822" indent="0">
              <a:buNone/>
              <a:defRPr sz="1300"/>
            </a:lvl2pPr>
            <a:lvl3pPr marL="957644" indent="0">
              <a:buNone/>
              <a:defRPr sz="1000"/>
            </a:lvl3pPr>
            <a:lvl4pPr marL="1436465" indent="0">
              <a:buNone/>
              <a:defRPr sz="1000"/>
            </a:lvl4pPr>
            <a:lvl5pPr marL="1915286" indent="0">
              <a:buNone/>
              <a:defRPr sz="1000"/>
            </a:lvl5pPr>
            <a:lvl6pPr marL="2394107" indent="0">
              <a:buNone/>
              <a:defRPr sz="1000"/>
            </a:lvl6pPr>
            <a:lvl7pPr marL="2872929" indent="0">
              <a:buNone/>
              <a:defRPr sz="1000"/>
            </a:lvl7pPr>
            <a:lvl8pPr marL="3351750" indent="0">
              <a:buNone/>
              <a:defRPr sz="1000"/>
            </a:lvl8pPr>
            <a:lvl9pPr marL="3830572" indent="0">
              <a:buNone/>
              <a:defRPr sz="100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B0B92233-0B58-4D1B-A327-8EA9E5EA1CB0}" type="datetimeFigureOut">
              <a:rPr kumimoji="1" lang="ja-JP" altLang="en-US" smtClean="0"/>
              <a:t>2026/4/7</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2317436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481813" y="7484401"/>
            <a:ext cx="4536000" cy="883576"/>
          </a:xfrm>
        </p:spPr>
        <p:txBody>
          <a:bodyPr anchor="b"/>
          <a:lstStyle>
            <a:lvl1pPr algn="l">
              <a:defRPr sz="2100" b="1"/>
            </a:lvl1pPr>
          </a:lstStyle>
          <a:p>
            <a:r>
              <a:rPr kumimoji="1" lang="ja-JP" altLang="en-US"/>
              <a:t>マスター タイトルの書式設定</a:t>
            </a:r>
          </a:p>
        </p:txBody>
      </p:sp>
      <p:sp>
        <p:nvSpPr>
          <p:cNvPr id="1082" name="図プレースホルダー 2"/>
          <p:cNvSpPr>
            <a:spLocks noGrp="1"/>
          </p:cNvSpPr>
          <p:nvPr>
            <p:ph type="pic" idx="1"/>
          </p:nvPr>
        </p:nvSpPr>
        <p:spPr>
          <a:xfrm>
            <a:off x="1481813" y="955350"/>
            <a:ext cx="4536000" cy="6415200"/>
          </a:xfrm>
        </p:spPr>
        <p:txBody>
          <a:bodyPr/>
          <a:lstStyle>
            <a:lvl1pPr marL="0" indent="0">
              <a:buNone/>
              <a:defRPr sz="3400"/>
            </a:lvl1pPr>
            <a:lvl2pPr marL="478822" indent="0">
              <a:buNone/>
              <a:defRPr sz="2900"/>
            </a:lvl2pPr>
            <a:lvl3pPr marL="957644" indent="0">
              <a:buNone/>
              <a:defRPr sz="2500"/>
            </a:lvl3pPr>
            <a:lvl4pPr marL="1436465" indent="0">
              <a:buNone/>
              <a:defRPr sz="2100"/>
            </a:lvl4pPr>
            <a:lvl5pPr marL="1915286" indent="0">
              <a:buNone/>
              <a:defRPr sz="2100"/>
            </a:lvl5pPr>
            <a:lvl6pPr marL="2394107" indent="0">
              <a:buNone/>
              <a:defRPr sz="2100"/>
            </a:lvl6pPr>
            <a:lvl7pPr marL="2872929" indent="0">
              <a:buNone/>
              <a:defRPr sz="2100"/>
            </a:lvl7pPr>
            <a:lvl8pPr marL="3351750" indent="0">
              <a:buNone/>
              <a:defRPr sz="2100"/>
            </a:lvl8pPr>
            <a:lvl9pPr marL="3830572" indent="0">
              <a:buNone/>
              <a:defRPr sz="2100"/>
            </a:lvl9pPr>
          </a:lstStyle>
          <a:p>
            <a:endParaRPr kumimoji="1" lang="ja-JP" altLang="en-US"/>
          </a:p>
        </p:txBody>
      </p:sp>
      <p:sp>
        <p:nvSpPr>
          <p:cNvPr id="1083" name="テキスト プレースホルダー 3"/>
          <p:cNvSpPr>
            <a:spLocks noGrp="1"/>
          </p:cNvSpPr>
          <p:nvPr>
            <p:ph type="body" sz="half" idx="2"/>
          </p:nvPr>
        </p:nvSpPr>
        <p:spPr>
          <a:xfrm>
            <a:off x="1481813" y="8367977"/>
            <a:ext cx="4536000" cy="1254824"/>
          </a:xfrm>
        </p:spPr>
        <p:txBody>
          <a:bodyPr/>
          <a:lstStyle>
            <a:lvl1pPr marL="0" indent="0">
              <a:buNone/>
              <a:defRPr sz="1500"/>
            </a:lvl1pPr>
            <a:lvl2pPr marL="478822" indent="0">
              <a:buNone/>
              <a:defRPr sz="1300"/>
            </a:lvl2pPr>
            <a:lvl3pPr marL="957644" indent="0">
              <a:buNone/>
              <a:defRPr sz="1000"/>
            </a:lvl3pPr>
            <a:lvl4pPr marL="1436465" indent="0">
              <a:buNone/>
              <a:defRPr sz="1000"/>
            </a:lvl4pPr>
            <a:lvl5pPr marL="1915286" indent="0">
              <a:buNone/>
              <a:defRPr sz="1000"/>
            </a:lvl5pPr>
            <a:lvl6pPr marL="2394107" indent="0">
              <a:buNone/>
              <a:defRPr sz="1000"/>
            </a:lvl6pPr>
            <a:lvl7pPr marL="2872929" indent="0">
              <a:buNone/>
              <a:defRPr sz="1000"/>
            </a:lvl7pPr>
            <a:lvl8pPr marL="3351750" indent="0">
              <a:buNone/>
              <a:defRPr sz="1000"/>
            </a:lvl8pPr>
            <a:lvl9pPr marL="3830572" indent="0">
              <a:buNone/>
              <a:defRPr sz="100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B0B92233-0B58-4D1B-A327-8EA9E5EA1CB0}" type="datetimeFigureOut">
              <a:rPr kumimoji="1" lang="ja-JP" altLang="en-US" smtClean="0"/>
              <a:t>2026/4/7</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1684041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378000" y="428176"/>
            <a:ext cx="6804000" cy="1782000"/>
          </a:xfrm>
          <a:prstGeom prst="rect">
            <a:avLst/>
          </a:prstGeom>
        </p:spPr>
        <p:txBody>
          <a:bodyPr vert="horz" lIns="95764" tIns="47883" rIns="95764" bIns="47883"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378000" y="2494802"/>
            <a:ext cx="6804000" cy="7056226"/>
          </a:xfrm>
          <a:prstGeom prst="rect">
            <a:avLst/>
          </a:prstGeom>
        </p:spPr>
        <p:txBody>
          <a:bodyPr vert="horz" lIns="95764" tIns="47883" rIns="95764" bIns="4788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378000" y="9909902"/>
            <a:ext cx="1764000" cy="569249"/>
          </a:xfrm>
          <a:prstGeom prst="rect">
            <a:avLst/>
          </a:prstGeom>
        </p:spPr>
        <p:txBody>
          <a:bodyPr vert="horz" lIns="95764" tIns="47883" rIns="95764" bIns="47883" rtlCol="0" anchor="ctr"/>
          <a:lstStyle>
            <a:lvl1pPr algn="l">
              <a:defRPr sz="1300">
                <a:solidFill>
                  <a:schemeClr val="tx1">
                    <a:tint val="75000"/>
                  </a:schemeClr>
                </a:solidFill>
              </a:defRPr>
            </a:lvl1pPr>
          </a:lstStyle>
          <a:p>
            <a:fld id="{B0B92233-0B58-4D1B-A327-8EA9E5EA1CB0}" type="datetimeFigureOut">
              <a:rPr kumimoji="1" lang="ja-JP" altLang="en-US" smtClean="0"/>
              <a:t>2026/4/7</a:t>
            </a:fld>
            <a:endParaRPr kumimoji="1" lang="ja-JP" altLang="en-US"/>
          </a:p>
        </p:txBody>
      </p:sp>
      <p:sp>
        <p:nvSpPr>
          <p:cNvPr id="1028" name="フッター プレースホルダー 4"/>
          <p:cNvSpPr>
            <a:spLocks noGrp="1"/>
          </p:cNvSpPr>
          <p:nvPr>
            <p:ph type="ftr" sz="quarter" idx="3"/>
          </p:nvPr>
        </p:nvSpPr>
        <p:spPr>
          <a:xfrm>
            <a:off x="2583000" y="9909902"/>
            <a:ext cx="2394000" cy="569249"/>
          </a:xfrm>
          <a:prstGeom prst="rect">
            <a:avLst/>
          </a:prstGeom>
        </p:spPr>
        <p:txBody>
          <a:bodyPr vert="horz" lIns="95764" tIns="47883" rIns="95764" bIns="47883" rtlCol="0" anchor="ctr"/>
          <a:lstStyle>
            <a:lvl1pPr algn="ctr">
              <a:defRPr sz="13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5418000" y="9909902"/>
            <a:ext cx="1764000" cy="569249"/>
          </a:xfrm>
          <a:prstGeom prst="rect">
            <a:avLst/>
          </a:prstGeom>
        </p:spPr>
        <p:txBody>
          <a:bodyPr vert="horz" lIns="95764" tIns="47883" rIns="95764" bIns="47883" rtlCol="0" anchor="ctr"/>
          <a:lstStyle>
            <a:lvl1pPr algn="r">
              <a:defRPr sz="1300">
                <a:solidFill>
                  <a:schemeClr val="tx1">
                    <a:tint val="75000"/>
                  </a:schemeClr>
                </a:solidFill>
              </a:defRPr>
            </a:lvl1pPr>
          </a:lstStyle>
          <a:p>
            <a:fld id="{BE6B2F4A-6C1D-41E1-A3A8-028C0119C910}" type="slidenum">
              <a:rPr kumimoji="1" lang="ja-JP" altLang="en-US" smtClean="0"/>
              <a:t>‹#›</a:t>
            </a:fld>
            <a:endParaRPr kumimoji="1" lang="ja-JP" altLang="en-US"/>
          </a:p>
        </p:txBody>
      </p:sp>
    </p:spTree>
    <p:extLst>
      <p:ext uri="{BB962C8B-B14F-4D97-AF65-F5344CB8AC3E}">
        <p14:creationId xmlns:p14="http://schemas.microsoft.com/office/powerpoint/2010/main" val="2229725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57644" rtl="0" eaLnBrk="1" latinLnBrk="0" hangingPunct="1">
        <a:spcBef>
          <a:spcPct val="0"/>
        </a:spcBef>
        <a:buNone/>
        <a:defRPr kumimoji="1" sz="4600" kern="1200">
          <a:solidFill>
            <a:schemeClr val="tx1"/>
          </a:solidFill>
          <a:latin typeface="+mj-lt"/>
          <a:ea typeface="+mj-ea"/>
          <a:cs typeface="+mj-cs"/>
        </a:defRPr>
      </a:lvl1pPr>
    </p:titleStyle>
    <p:bodyStyle>
      <a:lvl1pPr marL="359117" indent="-359117" algn="l" defTabSz="957644"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1pPr>
      <a:lvl2pPr marL="778085" indent="-299263" algn="l" defTabSz="957644" rtl="0" eaLnBrk="1" latinLnBrk="0" hangingPunct="1">
        <a:spcBef>
          <a:spcPct val="20000"/>
        </a:spcBef>
        <a:buFont typeface="Arial" panose="020B0604020202020204" pitchFamily="34" charset="0"/>
        <a:buChar char="–"/>
        <a:defRPr kumimoji="1" sz="2900" kern="1200">
          <a:solidFill>
            <a:schemeClr val="tx1"/>
          </a:solidFill>
          <a:latin typeface="+mn-lt"/>
          <a:ea typeface="+mn-ea"/>
          <a:cs typeface="+mn-cs"/>
        </a:defRPr>
      </a:lvl2pPr>
      <a:lvl3pPr marL="1197054" indent="-239411" algn="l" defTabSz="957644"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75874"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54696"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33518"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12340"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91161"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69983"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7644" rtl="0" eaLnBrk="1" latinLnBrk="0" hangingPunct="1">
        <a:defRPr kumimoji="1" sz="1900" kern="1200">
          <a:solidFill>
            <a:schemeClr val="tx1"/>
          </a:solidFill>
          <a:latin typeface="+mn-lt"/>
          <a:ea typeface="+mn-ea"/>
          <a:cs typeface="+mn-cs"/>
        </a:defRPr>
      </a:lvl1pPr>
      <a:lvl2pPr marL="478822" algn="l" defTabSz="957644" rtl="0" eaLnBrk="1" latinLnBrk="0" hangingPunct="1">
        <a:defRPr kumimoji="1" sz="1900" kern="1200">
          <a:solidFill>
            <a:schemeClr val="tx1"/>
          </a:solidFill>
          <a:latin typeface="+mn-lt"/>
          <a:ea typeface="+mn-ea"/>
          <a:cs typeface="+mn-cs"/>
        </a:defRPr>
      </a:lvl2pPr>
      <a:lvl3pPr marL="957644" algn="l" defTabSz="957644" rtl="0" eaLnBrk="1" latinLnBrk="0" hangingPunct="1">
        <a:defRPr kumimoji="1" sz="1900" kern="1200">
          <a:solidFill>
            <a:schemeClr val="tx1"/>
          </a:solidFill>
          <a:latin typeface="+mn-lt"/>
          <a:ea typeface="+mn-ea"/>
          <a:cs typeface="+mn-cs"/>
        </a:defRPr>
      </a:lvl3pPr>
      <a:lvl4pPr marL="1436465" algn="l" defTabSz="957644" rtl="0" eaLnBrk="1" latinLnBrk="0" hangingPunct="1">
        <a:defRPr kumimoji="1" sz="1900" kern="1200">
          <a:solidFill>
            <a:schemeClr val="tx1"/>
          </a:solidFill>
          <a:latin typeface="+mn-lt"/>
          <a:ea typeface="+mn-ea"/>
          <a:cs typeface="+mn-cs"/>
        </a:defRPr>
      </a:lvl4pPr>
      <a:lvl5pPr marL="1915286" algn="l" defTabSz="957644" rtl="0" eaLnBrk="1" latinLnBrk="0" hangingPunct="1">
        <a:defRPr kumimoji="1" sz="1900" kern="1200">
          <a:solidFill>
            <a:schemeClr val="tx1"/>
          </a:solidFill>
          <a:latin typeface="+mn-lt"/>
          <a:ea typeface="+mn-ea"/>
          <a:cs typeface="+mn-cs"/>
        </a:defRPr>
      </a:lvl5pPr>
      <a:lvl6pPr marL="2394107" algn="l" defTabSz="957644" rtl="0" eaLnBrk="1" latinLnBrk="0" hangingPunct="1">
        <a:defRPr kumimoji="1" sz="1900" kern="1200">
          <a:solidFill>
            <a:schemeClr val="tx1"/>
          </a:solidFill>
          <a:latin typeface="+mn-lt"/>
          <a:ea typeface="+mn-ea"/>
          <a:cs typeface="+mn-cs"/>
        </a:defRPr>
      </a:lvl6pPr>
      <a:lvl7pPr marL="2872929" algn="l" defTabSz="957644" rtl="0" eaLnBrk="1" latinLnBrk="0" hangingPunct="1">
        <a:defRPr kumimoji="1" sz="1900" kern="1200">
          <a:solidFill>
            <a:schemeClr val="tx1"/>
          </a:solidFill>
          <a:latin typeface="+mn-lt"/>
          <a:ea typeface="+mn-ea"/>
          <a:cs typeface="+mn-cs"/>
        </a:defRPr>
      </a:lvl7pPr>
      <a:lvl8pPr marL="3351750" algn="l" defTabSz="957644" rtl="0" eaLnBrk="1" latinLnBrk="0" hangingPunct="1">
        <a:defRPr kumimoji="1" sz="1900" kern="1200">
          <a:solidFill>
            <a:schemeClr val="tx1"/>
          </a:solidFill>
          <a:latin typeface="+mn-lt"/>
          <a:ea typeface="+mn-ea"/>
          <a:cs typeface="+mn-cs"/>
        </a:defRPr>
      </a:lvl8pPr>
      <a:lvl9pPr marL="3830572" algn="l" defTabSz="95764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B20D9BBF-415B-CF75-90E1-F5981B9BDFE0}"/>
              </a:ext>
            </a:extLst>
          </p:cNvPr>
          <p:cNvPicPr>
            <a:picLocks noChangeAspect="1"/>
          </p:cNvPicPr>
          <p:nvPr/>
        </p:nvPicPr>
        <p:blipFill>
          <a:blip r:embed="rId3">
            <a:extLst>
              <a:ext uri="{28A0092B-C50C-407E-A947-70E740481C1C}">
                <a14:useLocalDpi xmlns:a14="http://schemas.microsoft.com/office/drawing/2010/main" val="0"/>
              </a:ext>
            </a:extLst>
          </a:blip>
          <a:srcRect t="16297" b="5989"/>
          <a:stretch/>
        </p:blipFill>
        <p:spPr>
          <a:xfrm>
            <a:off x="10" y="1209928"/>
            <a:ext cx="7559675" cy="4406227"/>
          </a:xfrm>
          <a:prstGeom prst="rect">
            <a:avLst/>
          </a:prstGeom>
        </p:spPr>
      </p:pic>
      <p:sp>
        <p:nvSpPr>
          <p:cNvPr id="1108" name="四角形 4"/>
          <p:cNvSpPr/>
          <p:nvPr/>
        </p:nvSpPr>
        <p:spPr>
          <a:xfrm>
            <a:off x="0" y="10469924"/>
            <a:ext cx="7560000" cy="215599"/>
          </a:xfrm>
          <a:prstGeom prst="rect">
            <a:avLst/>
          </a:prstGeom>
          <a:solidFill>
            <a:srgbClr val="FFC00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rtlCol="0" anchor="ctr"/>
          <a:lstStyle/>
          <a:p>
            <a:pPr algn="ctr"/>
            <a:r>
              <a:rPr kumimoji="1" lang="ja-JP" altLang="en-US" sz="1000" b="0" i="0" dirty="0">
                <a:solidFill>
                  <a:schemeClr val="tx1"/>
                </a:solidFill>
                <a:latin typeface="ＭＳ Ｐゴシック"/>
                <a:ea typeface="ＭＳ Ｐゴシック"/>
              </a:rPr>
              <a:t>@ kyoto kizugawa city</a:t>
            </a:r>
            <a:endParaRPr kumimoji="1" b="0" i="0" dirty="0">
              <a:solidFill>
                <a:schemeClr val="tx1"/>
              </a:solidFill>
              <a:latin typeface="ＭＳ Ｐゴシック"/>
              <a:ea typeface="ＭＳ Ｐゴシック"/>
            </a:endParaRPr>
          </a:p>
        </p:txBody>
      </p:sp>
      <p:pic>
        <p:nvPicPr>
          <p:cNvPr id="1109" name="図 27"/>
          <p:cNvPicPr>
            <a:picLocks noChangeAspect="1"/>
          </p:cNvPicPr>
          <p:nvPr/>
        </p:nvPicPr>
        <p:blipFill>
          <a:blip r:embed="rId4"/>
          <a:srcRect l="9767" t="3085"/>
          <a:stretch>
            <a:fillRect/>
          </a:stretch>
        </p:blipFill>
        <p:spPr>
          <a:xfrm>
            <a:off x="287330" y="415779"/>
            <a:ext cx="635031" cy="616442"/>
          </a:xfrm>
          <a:prstGeom prst="rect">
            <a:avLst/>
          </a:prstGeom>
        </p:spPr>
      </p:pic>
      <p:sp>
        <p:nvSpPr>
          <p:cNvPr id="1110" name="四角形 29"/>
          <p:cNvSpPr/>
          <p:nvPr/>
        </p:nvSpPr>
        <p:spPr>
          <a:xfrm>
            <a:off x="0" y="0"/>
            <a:ext cx="7564686" cy="293242"/>
          </a:xfrm>
          <a:prstGeom prst="rect">
            <a:avLst/>
          </a:prstGeom>
          <a:solidFill>
            <a:srgbClr val="FFC000"/>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rtlCol="0" anchor="ctr"/>
          <a:lstStyle/>
          <a:p>
            <a:pPr algn="l"/>
            <a:r>
              <a:rPr lang="ja-JP" altLang="en-US" sz="1200" b="1" dirty="0">
                <a:solidFill>
                  <a:schemeClr val="tx1"/>
                </a:solidFill>
              </a:rPr>
              <a:t>公園プロジェクト活動報告（音浄ヶ谷公園）</a:t>
            </a:r>
            <a:endParaRPr kumimoji="1" b="1" dirty="0">
              <a:solidFill>
                <a:schemeClr val="tx1"/>
              </a:solidFill>
            </a:endParaRPr>
          </a:p>
        </p:txBody>
      </p:sp>
      <p:sp>
        <p:nvSpPr>
          <p:cNvPr id="1111" name="テキスト 32"/>
          <p:cNvSpPr txBox="1"/>
          <p:nvPr/>
        </p:nvSpPr>
        <p:spPr>
          <a:xfrm>
            <a:off x="6557852" y="-16190"/>
            <a:ext cx="1002458" cy="306884"/>
          </a:xfrm>
          <a:prstGeom prst="rect">
            <a:avLst/>
          </a:prstGeom>
          <a:noFill/>
          <a:ln>
            <a:noFill/>
          </a:ln>
        </p:spPr>
        <p:txBody>
          <a:bodyPr wrap="square">
            <a:spAutoFit/>
          </a:bodyPr>
          <a:lstStyle/>
          <a:p>
            <a:pPr algn="r">
              <a:defRPr lang="ja-JP" altLang="en-US"/>
            </a:pPr>
            <a:r>
              <a:rPr lang="ja-JP" altLang="en-US" sz="1400" dirty="0"/>
              <a:t>R</a:t>
            </a:r>
            <a:r>
              <a:rPr lang="en-US" altLang="ja-JP" sz="1400" dirty="0"/>
              <a:t>8</a:t>
            </a:r>
            <a:r>
              <a:rPr lang="ja-JP" altLang="en-US" sz="1400" dirty="0"/>
              <a:t>.</a:t>
            </a:r>
            <a:r>
              <a:rPr lang="en-US" altLang="ja-JP" sz="1400" dirty="0"/>
              <a:t>4</a:t>
            </a:r>
            <a:endParaRPr lang="ja-JP" altLang="en-US" dirty="0"/>
          </a:p>
        </p:txBody>
      </p:sp>
      <p:sp>
        <p:nvSpPr>
          <p:cNvPr id="1112" name="テキスト 48"/>
          <p:cNvSpPr txBox="1"/>
          <p:nvPr/>
        </p:nvSpPr>
        <p:spPr>
          <a:xfrm>
            <a:off x="3147519" y="9924977"/>
            <a:ext cx="5157079" cy="506938"/>
          </a:xfrm>
          <a:prstGeom prst="rect">
            <a:avLst/>
          </a:prstGeom>
        </p:spPr>
        <p:txBody>
          <a:bodyPr wrap="square">
            <a:spAutoFit/>
          </a:bodyPr>
          <a:lstStyle/>
          <a:p>
            <a:pPr>
              <a:defRPr lang="ja-JP" altLang="en-US"/>
            </a:pPr>
            <a:r>
              <a:rPr lang="ja-JP" altLang="en-US" sz="900" dirty="0">
                <a:latin typeface="HGS創英角ｺﾞｼｯｸUB" panose="020B0900000000000000" pitchFamily="50" charset="-128"/>
                <a:ea typeface="HGS創英角ｺﾞｼｯｸUB" panose="020B0900000000000000" pitchFamily="50" charset="-128"/>
              </a:rPr>
              <a:t>木津川市建設部管理課（河川公園維持係）　</a:t>
            </a:r>
            <a:endParaRPr lang="en-US" altLang="ja-JP" sz="900" dirty="0">
              <a:latin typeface="HGS創英角ｺﾞｼｯｸUB" panose="020B0900000000000000" pitchFamily="50" charset="-128"/>
              <a:ea typeface="HGS創英角ｺﾞｼｯｸUB" panose="020B0900000000000000" pitchFamily="50" charset="-128"/>
            </a:endParaRPr>
          </a:p>
          <a:p>
            <a:pPr>
              <a:defRPr lang="ja-JP" altLang="en-US"/>
            </a:pPr>
            <a:r>
              <a:rPr lang="ja-JP" altLang="en-US" sz="900" dirty="0">
                <a:latin typeface="HGS創英角ｺﾞｼｯｸUB" panose="020B0900000000000000" pitchFamily="50" charset="-128"/>
                <a:ea typeface="HGS創英角ｺﾞｼｯｸUB" panose="020B0900000000000000" pitchFamily="50" charset="-128"/>
              </a:rPr>
              <a:t>TEL：0774-72-0501（代表） 0774-75-12</a:t>
            </a:r>
            <a:r>
              <a:rPr lang="en-US" altLang="ja-JP" sz="900" dirty="0">
                <a:latin typeface="HGS創英角ｺﾞｼｯｸUB" panose="020B0900000000000000" pitchFamily="50" charset="-128"/>
                <a:ea typeface="HGS創英角ｺﾞｼｯｸUB" panose="020B0900000000000000" pitchFamily="50" charset="-128"/>
              </a:rPr>
              <a:t>21</a:t>
            </a:r>
            <a:r>
              <a:rPr lang="ja-JP" altLang="en-US" sz="900" dirty="0">
                <a:latin typeface="HGS創英角ｺﾞｼｯｸUB" panose="020B0900000000000000" pitchFamily="50" charset="-128"/>
                <a:ea typeface="HGS創英角ｺﾞｼｯｸUB" panose="020B0900000000000000" pitchFamily="50" charset="-128"/>
              </a:rPr>
              <a:t>（直通）　</a:t>
            </a:r>
            <a:endParaRPr lang="en-US" altLang="ja-JP" sz="900" dirty="0">
              <a:latin typeface="HGS創英角ｺﾞｼｯｸUB" panose="020B0900000000000000" pitchFamily="50" charset="-128"/>
              <a:ea typeface="HGS創英角ｺﾞｼｯｸUB" panose="020B0900000000000000" pitchFamily="50" charset="-128"/>
            </a:endParaRPr>
          </a:p>
          <a:p>
            <a:pPr>
              <a:defRPr lang="ja-JP" altLang="en-US"/>
            </a:pPr>
            <a:r>
              <a:rPr lang="ja-JP" altLang="en-US" sz="900" dirty="0">
                <a:latin typeface="HGS創英角ｺﾞｼｯｸUB" panose="020B0900000000000000" pitchFamily="50" charset="-128"/>
                <a:ea typeface="HGS創英角ｺﾞｼｯｸUB" panose="020B0900000000000000" pitchFamily="50" charset="-128"/>
              </a:rPr>
              <a:t>メール：</a:t>
            </a:r>
            <a:r>
              <a:rPr lang="en-US" altLang="ja-JP" sz="900" dirty="0">
                <a:latin typeface="HGS創英角ｺﾞｼｯｸUB" panose="020B0900000000000000" pitchFamily="50" charset="-128"/>
                <a:ea typeface="HGS創英角ｺﾞｼｯｸUB" panose="020B0900000000000000" pitchFamily="50" charset="-128"/>
              </a:rPr>
              <a:t> </a:t>
            </a:r>
            <a:r>
              <a:rPr lang="en-US" altLang="ja-JP" sz="900" dirty="0" err="1">
                <a:latin typeface="HGS創英角ｺﾞｼｯｸUB" panose="020B0900000000000000" pitchFamily="50" charset="-128"/>
                <a:ea typeface="HGS創英角ｺﾞｼｯｸUB" panose="020B0900000000000000" pitchFamily="50" charset="-128"/>
              </a:rPr>
              <a:t>kanri</a:t>
            </a:r>
            <a:r>
              <a:rPr lang="ja-JP" altLang="en-US" sz="900" dirty="0">
                <a:latin typeface="HGS創英角ｺﾞｼｯｸUB" panose="020B0900000000000000" pitchFamily="50" charset="-128"/>
                <a:ea typeface="HGS創英角ｺﾞｼｯｸUB" panose="020B0900000000000000" pitchFamily="50" charset="-128"/>
              </a:rPr>
              <a:t>●</a:t>
            </a:r>
            <a:r>
              <a:rPr lang="en-US" altLang="ja-JP" sz="900" dirty="0">
                <a:latin typeface="HGS創英角ｺﾞｼｯｸUB" panose="020B0900000000000000" pitchFamily="50" charset="-128"/>
                <a:ea typeface="HGS創英角ｺﾞｼｯｸUB" panose="020B0900000000000000" pitchFamily="50" charset="-128"/>
              </a:rPr>
              <a:t>city.kizugawa.lg.jp</a:t>
            </a:r>
            <a:r>
              <a:rPr lang="en-US" altLang="ja-JP" sz="700" dirty="0">
                <a:latin typeface="HGS創英角ｺﾞｼｯｸUB" panose="020B0900000000000000" pitchFamily="50" charset="-128"/>
                <a:ea typeface="HGS創英角ｺﾞｼｯｸUB" panose="020B0900000000000000" pitchFamily="50" charset="-128"/>
              </a:rPr>
              <a:t>(</a:t>
            </a:r>
            <a:r>
              <a:rPr lang="ja-JP" altLang="en-US" sz="700" dirty="0">
                <a:latin typeface="HGS創英角ｺﾞｼｯｸUB" panose="020B0900000000000000" pitchFamily="50" charset="-128"/>
                <a:ea typeface="HGS創英角ｺﾞｼｯｸUB" panose="020B0900000000000000" pitchFamily="50" charset="-128"/>
              </a:rPr>
              <a:t>送信の際には、●を「</a:t>
            </a:r>
            <a:r>
              <a:rPr lang="en-US" altLang="ja-JP" sz="700" dirty="0">
                <a:latin typeface="HGS創英角ｺﾞｼｯｸUB" panose="020B0900000000000000" pitchFamily="50" charset="-128"/>
                <a:ea typeface="HGS創英角ｺﾞｼｯｸUB" panose="020B0900000000000000" pitchFamily="50" charset="-128"/>
              </a:rPr>
              <a:t>@</a:t>
            </a:r>
            <a:r>
              <a:rPr lang="ja-JP" altLang="en-US" sz="700" dirty="0">
                <a:latin typeface="HGS創英角ｺﾞｼｯｸUB" panose="020B0900000000000000" pitchFamily="50" charset="-128"/>
                <a:ea typeface="HGS創英角ｺﾞｼｯｸUB" panose="020B0900000000000000" pitchFamily="50" charset="-128"/>
              </a:rPr>
              <a:t>」に置き換えてください</a:t>
            </a:r>
            <a:r>
              <a:rPr lang="en-US" altLang="ja-JP" sz="700" dirty="0">
                <a:latin typeface="HGS創英角ｺﾞｼｯｸUB" panose="020B0900000000000000" pitchFamily="50" charset="-128"/>
                <a:ea typeface="HGS創英角ｺﾞｼｯｸUB" panose="020B0900000000000000" pitchFamily="50" charset="-128"/>
              </a:rPr>
              <a:t>)</a:t>
            </a:r>
            <a:endParaRPr lang="ja-JP" altLang="en-US" sz="900" dirty="0">
              <a:latin typeface="HGS創英角ｺﾞｼｯｸUB" panose="020B0900000000000000" pitchFamily="50" charset="-128"/>
              <a:ea typeface="HGS創英角ｺﾞｼｯｸUB" panose="020B0900000000000000" pitchFamily="50" charset="-128"/>
            </a:endParaRPr>
          </a:p>
        </p:txBody>
      </p:sp>
      <p:sp>
        <p:nvSpPr>
          <p:cNvPr id="1113" name="直線 49"/>
          <p:cNvSpPr/>
          <p:nvPr/>
        </p:nvSpPr>
        <p:spPr>
          <a:xfrm>
            <a:off x="-29764" y="9696866"/>
            <a:ext cx="7603083" cy="7005"/>
          </a:xfrm>
          <a:prstGeom prst="line">
            <a:avLst/>
          </a:prstGeom>
          <a:solidFill>
            <a:srgbClr val="1600FF"/>
          </a:solidFill>
          <a:ln w="76200" cap="flat" cmpd="sng" algn="ctr">
            <a:solidFill>
              <a:srgbClr val="FFC000"/>
            </a:solidFill>
            <a:prstDash val="solid"/>
          </a:ln>
        </p:spPr>
        <p:style>
          <a:lnRef idx="1">
            <a:schemeClr val="accent1"/>
          </a:lnRef>
          <a:fillRef idx="0">
            <a:schemeClr val="accent1"/>
          </a:fillRef>
          <a:effectRef idx="0">
            <a:schemeClr val="accent1"/>
          </a:effectRef>
          <a:fontRef idx="minor">
            <a:schemeClr val="tx1"/>
          </a:fontRef>
        </p:style>
      </p:sp>
      <p:sp>
        <p:nvSpPr>
          <p:cNvPr id="1114" name="四角形 36"/>
          <p:cNvSpPr/>
          <p:nvPr/>
        </p:nvSpPr>
        <p:spPr>
          <a:xfrm>
            <a:off x="-1054" y="3931305"/>
            <a:ext cx="7560000" cy="1696086"/>
          </a:xfrm>
          <a:prstGeom prst="rect">
            <a:avLst/>
          </a:prstGeom>
          <a:solidFill>
            <a:srgbClr val="FFFFCC"/>
          </a:solid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rtlCol="0" anchor="ctr"/>
          <a:lstStyle/>
          <a:p>
            <a:pPr algn="l"/>
            <a:endParaRPr kumimoji="1" dirty="0">
              <a:latin typeface="HGS創英角ｺﾞｼｯｸUB" panose="020B0900000000000000" pitchFamily="50" charset="-128"/>
              <a:ea typeface="HGS創英角ｺﾞｼｯｸUB" panose="020B0900000000000000" pitchFamily="50" charset="-128"/>
            </a:endParaRPr>
          </a:p>
        </p:txBody>
      </p:sp>
      <p:sp>
        <p:nvSpPr>
          <p:cNvPr id="1119" name="テキスト 30"/>
          <p:cNvSpPr txBox="1"/>
          <p:nvPr/>
        </p:nvSpPr>
        <p:spPr>
          <a:xfrm>
            <a:off x="30971" y="3905746"/>
            <a:ext cx="7513272" cy="1754326"/>
          </a:xfrm>
          <a:prstGeom prst="rect">
            <a:avLst/>
          </a:prstGeom>
        </p:spPr>
        <p:txBody>
          <a:bodyPr wrap="square">
            <a:spAutoFit/>
          </a:bodyPr>
          <a:lstStyle/>
          <a:p>
            <a:pPr>
              <a:defRPr lang="ja-JP" altLang="en-US"/>
            </a:pPr>
            <a:r>
              <a:rPr lang="ja-JP" altLang="en-US" sz="1200" dirty="0">
                <a:solidFill>
                  <a:schemeClr val="tx1"/>
                </a:solidFill>
                <a:latin typeface="HGS創英角ｺﾞｼｯｸUB" panose="020B0900000000000000" pitchFamily="50" charset="-128"/>
                <a:ea typeface="HGS創英角ｺﾞｼｯｸUB" panose="020B0900000000000000" pitchFamily="50" charset="-128"/>
              </a:rPr>
              <a:t>　ふるさと納税の仕組みを活用した「さとふるクラウドファンディング」（株式会社さとふる）及び関連寄付として</a:t>
            </a:r>
            <a:r>
              <a:rPr lang="ja-JP" altLang="en-US" sz="1200" dirty="0">
                <a:latin typeface="HGS創英角ｺﾞｼｯｸUB" panose="020B0900000000000000" pitchFamily="50" charset="-128"/>
                <a:ea typeface="HGS創英角ｺﾞｼｯｸUB" panose="020B0900000000000000" pitchFamily="50" charset="-128"/>
              </a:rPr>
              <a:t>多くの方から多大なご支援・ご寄付をいただきました。寄付金は音浄ヶ谷公園の遊具更新に活用させていただきましたのでご報告いたします。</a:t>
            </a:r>
            <a:endParaRPr lang="en-US" altLang="ja-JP" sz="1200" dirty="0">
              <a:latin typeface="HGS創英角ｺﾞｼｯｸUB" panose="020B0900000000000000" pitchFamily="50" charset="-128"/>
              <a:ea typeface="HGS創英角ｺﾞｼｯｸUB" panose="020B0900000000000000" pitchFamily="50" charset="-128"/>
            </a:endParaRPr>
          </a:p>
          <a:p>
            <a:pPr>
              <a:defRPr lang="ja-JP" altLang="en-US"/>
            </a:pPr>
            <a:r>
              <a:rPr lang="ja-JP" altLang="en-US" sz="1200" dirty="0">
                <a:latin typeface="HGS創英角ｺﾞｼｯｸUB" panose="020B0900000000000000" pitchFamily="50" charset="-128"/>
                <a:ea typeface="HGS創英角ｺﾞｼｯｸUB" panose="020B0900000000000000" pitchFamily="50" charset="-128"/>
              </a:rPr>
              <a:t>■ご支援者様（順不同）</a:t>
            </a:r>
            <a:endParaRPr lang="en-US" altLang="ja-JP" sz="1200" dirty="0">
              <a:latin typeface="HGS創英角ｺﾞｼｯｸUB" panose="020B0900000000000000" pitchFamily="50" charset="-128"/>
              <a:ea typeface="HGS創英角ｺﾞｼｯｸUB" panose="020B0900000000000000" pitchFamily="50" charset="-128"/>
            </a:endParaRPr>
          </a:p>
          <a:p>
            <a:pPr>
              <a:defRPr lang="ja-JP" altLang="en-US"/>
            </a:pPr>
            <a:r>
              <a:rPr lang="ja-JP" altLang="en-US" sz="1200" dirty="0">
                <a:latin typeface="HGS創英角ｺﾞｼｯｸUB" panose="020B0900000000000000" pitchFamily="50" charset="-128"/>
                <a:ea typeface="HGS創英角ｺﾞｼｯｸUB" panose="020B0900000000000000" pitchFamily="50" charset="-128"/>
              </a:rPr>
              <a:t>・朝日印刷株式会社</a:t>
            </a:r>
            <a:endParaRPr lang="en-US" altLang="ja-JP" sz="1200" dirty="0">
              <a:latin typeface="HGS創英角ｺﾞｼｯｸUB" panose="020B0900000000000000" pitchFamily="50" charset="-128"/>
              <a:ea typeface="HGS創英角ｺﾞｼｯｸUB" panose="020B0900000000000000" pitchFamily="50" charset="-128"/>
            </a:endParaRPr>
          </a:p>
          <a:p>
            <a:pPr>
              <a:defRPr lang="ja-JP" altLang="en-US"/>
            </a:pPr>
            <a:r>
              <a:rPr lang="ja-JP" altLang="en-US" sz="1200" dirty="0">
                <a:latin typeface="HGS創英角ｺﾞｼｯｸUB" panose="020B0900000000000000" pitchFamily="50" charset="-128"/>
                <a:ea typeface="HGS創英角ｺﾞｼｯｸUB" panose="020B0900000000000000" pitchFamily="50" charset="-128"/>
              </a:rPr>
              <a:t>・山城ライオンズクラブ</a:t>
            </a:r>
            <a:endParaRPr lang="en-US" altLang="ja-JP" sz="1200" dirty="0">
              <a:latin typeface="HGS創英角ｺﾞｼｯｸUB" panose="020B0900000000000000" pitchFamily="50" charset="-128"/>
              <a:ea typeface="HGS創英角ｺﾞｼｯｸUB" panose="020B0900000000000000" pitchFamily="50" charset="-128"/>
            </a:endParaRPr>
          </a:p>
          <a:p>
            <a:pPr>
              <a:defRPr lang="ja-JP" altLang="en-US"/>
            </a:pPr>
            <a:r>
              <a:rPr lang="ja-JP" altLang="en-US" sz="1200" dirty="0">
                <a:latin typeface="HGS創英角ｺﾞｼｯｸUB" panose="020B0900000000000000" pitchFamily="50" charset="-128"/>
                <a:ea typeface="HGS創英角ｺﾞｼｯｸUB" panose="020B0900000000000000" pitchFamily="50" charset="-128"/>
              </a:rPr>
              <a:t>・さとふるクラウドファンディングによる支援者様２５名</a:t>
            </a:r>
            <a:endParaRPr lang="en-US" altLang="ja-JP" sz="1200" dirty="0">
              <a:latin typeface="HGS創英角ｺﾞｼｯｸUB" panose="020B0900000000000000" pitchFamily="50" charset="-128"/>
              <a:ea typeface="HGS創英角ｺﾞｼｯｸUB" panose="020B0900000000000000" pitchFamily="50" charset="-128"/>
            </a:endParaRPr>
          </a:p>
          <a:p>
            <a:pPr>
              <a:defRPr lang="ja-JP" altLang="en-US"/>
            </a:pPr>
            <a:r>
              <a:rPr lang="ja-JP" altLang="en-US" sz="1200" dirty="0">
                <a:solidFill>
                  <a:schemeClr val="tx1"/>
                </a:solidFill>
                <a:latin typeface="HGS創英角ｺﾞｼｯｸUB" panose="020B0900000000000000" pitchFamily="50" charset="-128"/>
                <a:ea typeface="HGS創英角ｺﾞｼｯｸUB" panose="020B0900000000000000" pitchFamily="50" charset="-128"/>
              </a:rPr>
              <a:t>　また、ご希望された市内在住の支援者様を対象にプレオープンイベントを実施しました。ご来園いただきました皆様ありがとうございました。</a:t>
            </a:r>
            <a:endParaRPr lang="en-US" altLang="ja-JP" sz="1200" dirty="0">
              <a:solidFill>
                <a:schemeClr val="tx1"/>
              </a:solidFill>
              <a:latin typeface="HGS創英角ｺﾞｼｯｸUB" panose="020B0900000000000000" pitchFamily="50" charset="-128"/>
              <a:ea typeface="HGS創英角ｺﾞｼｯｸUB" panose="020B0900000000000000" pitchFamily="50" charset="-128"/>
            </a:endParaRPr>
          </a:p>
        </p:txBody>
      </p:sp>
      <p:sp>
        <p:nvSpPr>
          <p:cNvPr id="1120" name="直線 35"/>
          <p:cNvSpPr/>
          <p:nvPr/>
        </p:nvSpPr>
        <p:spPr>
          <a:xfrm>
            <a:off x="-23424" y="1226759"/>
            <a:ext cx="7608477" cy="0"/>
          </a:xfrm>
          <a:prstGeom prst="line">
            <a:avLst/>
          </a:prstGeom>
          <a:ln w="44450" cap="flat" cmpd="sng" algn="ctr">
            <a:solidFill>
              <a:srgbClr val="FFC000"/>
            </a:solidFill>
            <a:prstDash val="solid"/>
          </a:ln>
        </p:spPr>
        <p:style>
          <a:lnRef idx="1">
            <a:schemeClr val="accent1"/>
          </a:lnRef>
          <a:fillRef idx="0">
            <a:schemeClr val="accent1"/>
          </a:fillRef>
          <a:effectRef idx="0">
            <a:schemeClr val="accent1"/>
          </a:effectRef>
          <a:fontRef idx="minor">
            <a:schemeClr val="tx1"/>
          </a:fontRef>
        </p:style>
      </p:sp>
      <p:sp>
        <p:nvSpPr>
          <p:cNvPr id="1121" name="テキスト 5"/>
          <p:cNvSpPr txBox="1"/>
          <p:nvPr/>
        </p:nvSpPr>
        <p:spPr>
          <a:xfrm>
            <a:off x="30971" y="315044"/>
            <a:ext cx="7559216" cy="861774"/>
          </a:xfrm>
          <a:prstGeom prst="rect">
            <a:avLst/>
          </a:prstGeom>
        </p:spPr>
        <p:txBody>
          <a:bodyPr wrap="square">
            <a:spAutoFit/>
          </a:bodyPr>
          <a:lstStyle/>
          <a:p>
            <a:pPr algn="ctr">
              <a:defRPr lang="ja-JP" altLang="en-US"/>
            </a:pPr>
            <a:r>
              <a:rPr lang="ja-JP" altLang="en-US" sz="1800" dirty="0">
                <a:solidFill>
                  <a:srgbClr val="FF0000"/>
                </a:solidFill>
                <a:latin typeface="HGS創英角ｺﾞｼｯｸUB"/>
                <a:ea typeface="HGS創英角ｺﾞｼｯｸUB"/>
                <a:cs typeface="+mn-lt"/>
              </a:rPr>
              <a:t>多大なるご支援・ご寄付ありがとうございました！</a:t>
            </a:r>
            <a:endParaRPr lang="en-US" altLang="ja-JP" sz="1800" dirty="0">
              <a:solidFill>
                <a:srgbClr val="FF0000"/>
              </a:solidFill>
              <a:latin typeface="HGS創英角ｺﾞｼｯｸUB"/>
              <a:ea typeface="HGS創英角ｺﾞｼｯｸUB"/>
              <a:cs typeface="+mn-lt"/>
            </a:endParaRPr>
          </a:p>
          <a:p>
            <a:pPr algn="ctr">
              <a:defRPr lang="ja-JP" altLang="en-US"/>
            </a:pPr>
            <a:r>
              <a:rPr lang="ja-JP" altLang="en-US" sz="1600" dirty="0">
                <a:solidFill>
                  <a:srgbClr val="FF0000"/>
                </a:solidFill>
                <a:latin typeface="HGS創英角ｺﾞｼｯｸUB"/>
                <a:ea typeface="HGS創英角ｺﾞｼｯｸUB"/>
                <a:cs typeface="+mn-lt"/>
              </a:rPr>
              <a:t>ガバメントクラウドファンディングによる</a:t>
            </a:r>
            <a:endParaRPr lang="en-US" altLang="ja-JP" sz="1600" dirty="0">
              <a:solidFill>
                <a:srgbClr val="FF0000"/>
              </a:solidFill>
              <a:latin typeface="HGS創英角ｺﾞｼｯｸUB"/>
              <a:ea typeface="HGS創英角ｺﾞｼｯｸUB"/>
              <a:cs typeface="+mn-lt"/>
            </a:endParaRPr>
          </a:p>
          <a:p>
            <a:pPr algn="ctr">
              <a:defRPr lang="ja-JP" altLang="en-US"/>
            </a:pPr>
            <a:r>
              <a:rPr lang="ja-JP" altLang="en-US" sz="1600" dirty="0">
                <a:solidFill>
                  <a:srgbClr val="FF0000"/>
                </a:solidFill>
                <a:latin typeface="HGS創英角ｺﾞｼｯｸUB"/>
                <a:ea typeface="HGS創英角ｺﾞｼｯｸUB"/>
                <a:cs typeface="+mn-lt"/>
              </a:rPr>
              <a:t>公園遊具のリニューアルプロジェクトの報告</a:t>
            </a:r>
            <a:endParaRPr lang="en-US" altLang="ja-JP" sz="1600" dirty="0">
              <a:solidFill>
                <a:srgbClr val="FF0000"/>
              </a:solidFill>
              <a:latin typeface="HGS創英角ｺﾞｼｯｸUB"/>
              <a:ea typeface="HGS創英角ｺﾞｼｯｸUB"/>
              <a:cs typeface="+mn-lt"/>
            </a:endParaRPr>
          </a:p>
        </p:txBody>
      </p:sp>
      <p:sp>
        <p:nvSpPr>
          <p:cNvPr id="1135" name="テキスト ボックス 69"/>
          <p:cNvSpPr txBox="1"/>
          <p:nvPr/>
        </p:nvSpPr>
        <p:spPr>
          <a:xfrm>
            <a:off x="30746" y="9746972"/>
            <a:ext cx="1608688" cy="229939"/>
          </a:xfrm>
          <a:prstGeom prst="rect">
            <a:avLst/>
          </a:prstGeom>
          <a:noFill/>
        </p:spPr>
        <p:txBody>
          <a:bodyPr wrap="square" rtlCol="0">
            <a:spAutoFit/>
          </a:bodyPr>
          <a:lstStyle/>
          <a:p>
            <a:r>
              <a:rPr lang="en-US" altLang="ja-JP" sz="900" dirty="0">
                <a:latin typeface="HGS創英角ｺﾞｼｯｸUB" panose="020B0900000000000000" pitchFamily="50" charset="-128"/>
                <a:ea typeface="HGS創英角ｺﾞｼｯｸUB" panose="020B0900000000000000" pitchFamily="50" charset="-128"/>
              </a:rPr>
              <a:t>【</a:t>
            </a:r>
            <a:r>
              <a:rPr lang="ja-JP" altLang="en-US" sz="900" dirty="0">
                <a:latin typeface="HGS創英角ｺﾞｼｯｸUB" panose="020B0900000000000000" pitchFamily="50" charset="-128"/>
                <a:ea typeface="HGS創英角ｺﾞｼｯｸUB" panose="020B0900000000000000" pitchFamily="50" charset="-128"/>
              </a:rPr>
              <a:t>音浄ヶ谷公園</a:t>
            </a:r>
            <a:r>
              <a:rPr lang="en-US" altLang="ja-JP" sz="900" dirty="0">
                <a:latin typeface="HGS創英角ｺﾞｼｯｸUB" panose="020B0900000000000000" pitchFamily="50" charset="-128"/>
                <a:ea typeface="HGS創英角ｺﾞｼｯｸUB" panose="020B0900000000000000" pitchFamily="50" charset="-128"/>
              </a:rPr>
              <a:t>】</a:t>
            </a:r>
          </a:p>
        </p:txBody>
      </p:sp>
      <p:sp>
        <p:nvSpPr>
          <p:cNvPr id="1138" name="テキスト 30"/>
          <p:cNvSpPr txBox="1"/>
          <p:nvPr/>
        </p:nvSpPr>
        <p:spPr>
          <a:xfrm>
            <a:off x="77159" y="9944105"/>
            <a:ext cx="2906489" cy="491550"/>
          </a:xfrm>
          <a:prstGeom prst="rect">
            <a:avLst/>
          </a:prstGeom>
        </p:spPr>
        <p:txBody>
          <a:bodyPr wrap="square">
            <a:spAutoFit/>
          </a:bodyPr>
          <a:lstStyle/>
          <a:p>
            <a:pPr>
              <a:defRPr lang="ja-JP" altLang="en-US"/>
            </a:pPr>
            <a:r>
              <a:rPr lang="ja-JP" altLang="en-US" sz="900" dirty="0">
                <a:solidFill>
                  <a:schemeClr val="tx1"/>
                </a:solidFill>
                <a:latin typeface="HGS創英角ｺﾞｼｯｸUB" panose="020B0900000000000000" pitchFamily="50" charset="-128"/>
                <a:ea typeface="HGS創英角ｺﾞｼｯｸUB" panose="020B0900000000000000" pitchFamily="50" charset="-128"/>
              </a:rPr>
              <a:t>住所：木津川市相楽台</a:t>
            </a:r>
            <a:r>
              <a:rPr lang="en-US" altLang="ja-JP" sz="900" dirty="0">
                <a:solidFill>
                  <a:schemeClr val="tx1"/>
                </a:solidFill>
                <a:latin typeface="HGS創英角ｺﾞｼｯｸUB" panose="020B0900000000000000" pitchFamily="50" charset="-128"/>
                <a:ea typeface="HGS創英角ｺﾞｼｯｸUB" panose="020B0900000000000000" pitchFamily="50" charset="-128"/>
              </a:rPr>
              <a:t>7</a:t>
            </a:r>
            <a:r>
              <a:rPr lang="ja-JP" altLang="en-US" sz="900" dirty="0">
                <a:solidFill>
                  <a:schemeClr val="tx1"/>
                </a:solidFill>
                <a:latin typeface="HGS創英角ｺﾞｼｯｸUB" panose="020B0900000000000000" pitchFamily="50" charset="-128"/>
                <a:ea typeface="HGS創英角ｺﾞｼｯｸUB" panose="020B0900000000000000" pitchFamily="50" charset="-128"/>
              </a:rPr>
              <a:t>丁目</a:t>
            </a:r>
            <a:r>
              <a:rPr lang="en-US" altLang="ja-JP" sz="900" dirty="0">
                <a:solidFill>
                  <a:schemeClr val="tx1"/>
                </a:solidFill>
                <a:latin typeface="HGS創英角ｺﾞｼｯｸUB" panose="020B0900000000000000" pitchFamily="50" charset="-128"/>
                <a:ea typeface="HGS創英角ｺﾞｼｯｸUB" panose="020B0900000000000000" pitchFamily="50" charset="-128"/>
              </a:rPr>
              <a:t>6</a:t>
            </a:r>
            <a:r>
              <a:rPr lang="ja-JP" altLang="en-US" sz="900" dirty="0">
                <a:solidFill>
                  <a:schemeClr val="tx1"/>
                </a:solidFill>
                <a:latin typeface="HGS創英角ｺﾞｼｯｸUB" panose="020B0900000000000000" pitchFamily="50" charset="-128"/>
                <a:ea typeface="HGS創英角ｺﾞｼｯｸUB" panose="020B0900000000000000" pitchFamily="50" charset="-128"/>
              </a:rPr>
              <a:t>番地</a:t>
            </a:r>
            <a:endParaRPr lang="en-US" altLang="ja-JP" sz="900" dirty="0">
              <a:solidFill>
                <a:schemeClr val="tx1"/>
              </a:solidFill>
              <a:latin typeface="HGS創英角ｺﾞｼｯｸUB" panose="020B0900000000000000" pitchFamily="50" charset="-128"/>
              <a:ea typeface="HGS創英角ｺﾞｼｯｸUB" panose="020B0900000000000000" pitchFamily="50" charset="-128"/>
            </a:endParaRPr>
          </a:p>
          <a:p>
            <a:pPr>
              <a:defRPr lang="ja-JP" altLang="en-US"/>
            </a:pPr>
            <a:r>
              <a:rPr lang="ja-JP" altLang="en-US" sz="800" dirty="0">
                <a:latin typeface="HGS創英角ｺﾞｼｯｸUB" panose="020B0900000000000000" pitchFamily="50" charset="-128"/>
                <a:ea typeface="HGS創英角ｺﾞｼｯｸUB" panose="020B0900000000000000" pitchFamily="50" charset="-128"/>
              </a:rPr>
              <a:t>　</a:t>
            </a:r>
            <a:r>
              <a:rPr lang="en-US" altLang="ja-JP" sz="850" dirty="0">
                <a:latin typeface="HGS創英角ｺﾞｼｯｸUB" panose="020B0900000000000000" pitchFamily="50" charset="-128"/>
                <a:ea typeface="HGS創英角ｺﾞｼｯｸUB" panose="020B0900000000000000" pitchFamily="50" charset="-128"/>
              </a:rPr>
              <a:t>※</a:t>
            </a:r>
            <a:r>
              <a:rPr lang="ja-JP" altLang="en-US" sz="850" dirty="0">
                <a:latin typeface="HGS創英角ｺﾞｼｯｸUB" panose="020B0900000000000000" pitchFamily="50" charset="-128"/>
                <a:ea typeface="HGS創英角ｺﾞｼｯｸUB" panose="020B0900000000000000" pitchFamily="50" charset="-128"/>
              </a:rPr>
              <a:t>近鉄高の原駅から徒歩約</a:t>
            </a:r>
            <a:r>
              <a:rPr lang="en-US" altLang="ja-JP" sz="850" dirty="0">
                <a:latin typeface="HGS創英角ｺﾞｼｯｸUB" panose="020B0900000000000000" pitchFamily="50" charset="-128"/>
                <a:ea typeface="HGS創英角ｺﾞｼｯｸUB" panose="020B0900000000000000" pitchFamily="50" charset="-128"/>
              </a:rPr>
              <a:t>15</a:t>
            </a:r>
            <a:r>
              <a:rPr lang="ja-JP" altLang="en-US" sz="850" dirty="0">
                <a:latin typeface="HGS創英角ｺﾞｼｯｸUB" panose="020B0900000000000000" pitchFamily="50" charset="-128"/>
                <a:ea typeface="HGS創英角ｺﾞｼｯｸUB" panose="020B0900000000000000" pitchFamily="50" charset="-128"/>
              </a:rPr>
              <a:t>分</a:t>
            </a:r>
            <a:endParaRPr lang="en-US" altLang="ja-JP" sz="850" dirty="0">
              <a:latin typeface="HGS創英角ｺﾞｼｯｸUB" panose="020B0900000000000000" pitchFamily="50" charset="-128"/>
              <a:ea typeface="HGS創英角ｺﾞｼｯｸUB" panose="020B0900000000000000" pitchFamily="50" charset="-128"/>
            </a:endParaRPr>
          </a:p>
          <a:p>
            <a:pPr>
              <a:defRPr lang="ja-JP" altLang="en-US"/>
            </a:pPr>
            <a:r>
              <a:rPr lang="ja-JP" altLang="en-US" sz="850" dirty="0">
                <a:latin typeface="HGS創英角ｺﾞｼｯｸUB" panose="020B0900000000000000" pitchFamily="50" charset="-128"/>
                <a:ea typeface="HGS創英角ｺﾞｼｯｸUB" panose="020B0900000000000000" pitchFamily="50" charset="-128"/>
              </a:rPr>
              <a:t>　</a:t>
            </a:r>
            <a:r>
              <a:rPr lang="en-US" altLang="ja-JP" sz="850" dirty="0">
                <a:latin typeface="HGS創英角ｺﾞｼｯｸUB" panose="020B0900000000000000" pitchFamily="50" charset="-128"/>
                <a:ea typeface="HGS創英角ｺﾞｼｯｸUB" panose="020B0900000000000000" pitchFamily="50" charset="-128"/>
              </a:rPr>
              <a:t>※</a:t>
            </a:r>
            <a:r>
              <a:rPr lang="ja-JP" altLang="en-US" sz="850" dirty="0">
                <a:solidFill>
                  <a:schemeClr val="tx1"/>
                </a:solidFill>
                <a:latin typeface="HGS創英角ｺﾞｼｯｸUB" panose="020B0900000000000000" pitchFamily="50" charset="-128"/>
                <a:ea typeface="HGS創英角ｺﾞｼｯｸUB" panose="020B0900000000000000" pitchFamily="50" charset="-128"/>
              </a:rPr>
              <a:t>きのつバス「相楽台東バス停」から徒歩約</a:t>
            </a:r>
            <a:r>
              <a:rPr lang="en-US" altLang="ja-JP" sz="850" dirty="0">
                <a:solidFill>
                  <a:schemeClr val="tx1"/>
                </a:solidFill>
                <a:latin typeface="HGS創英角ｺﾞｼｯｸUB" panose="020B0900000000000000" pitchFamily="50" charset="-128"/>
                <a:ea typeface="HGS創英角ｺﾞｼｯｸUB" panose="020B0900000000000000" pitchFamily="50" charset="-128"/>
              </a:rPr>
              <a:t>5</a:t>
            </a:r>
            <a:r>
              <a:rPr lang="ja-JP" altLang="en-US" sz="850" dirty="0">
                <a:solidFill>
                  <a:schemeClr val="tx1"/>
                </a:solidFill>
                <a:latin typeface="HGS創英角ｺﾞｼｯｸUB" panose="020B0900000000000000" pitchFamily="50" charset="-128"/>
                <a:ea typeface="HGS創英角ｺﾞｼｯｸUB" panose="020B0900000000000000" pitchFamily="50" charset="-128"/>
              </a:rPr>
              <a:t>分</a:t>
            </a:r>
            <a:endParaRPr lang="en-US" altLang="ja-JP" sz="850" dirty="0">
              <a:solidFill>
                <a:schemeClr val="tx1"/>
              </a:solidFill>
              <a:latin typeface="HGS創英角ｺﾞｼｯｸUB" panose="020B0900000000000000" pitchFamily="50" charset="-128"/>
              <a:ea typeface="HGS創英角ｺﾞｼｯｸUB" panose="020B0900000000000000" pitchFamily="50" charset="-128"/>
            </a:endParaRPr>
          </a:p>
        </p:txBody>
      </p:sp>
      <p:sp>
        <p:nvSpPr>
          <p:cNvPr id="1139" name="テキスト 48"/>
          <p:cNvSpPr txBox="1"/>
          <p:nvPr/>
        </p:nvSpPr>
        <p:spPr>
          <a:xfrm>
            <a:off x="3065590" y="9740355"/>
            <a:ext cx="1508199" cy="229939"/>
          </a:xfrm>
          <a:prstGeom prst="rect">
            <a:avLst/>
          </a:prstGeom>
        </p:spPr>
        <p:txBody>
          <a:bodyPr wrap="square">
            <a:spAutoFit/>
          </a:bodyPr>
          <a:lstStyle/>
          <a:p>
            <a:pPr>
              <a:defRPr lang="ja-JP" altLang="en-US"/>
            </a:pPr>
            <a:r>
              <a:rPr lang="en-US" altLang="ja-JP" sz="900" dirty="0">
                <a:latin typeface="HGS創英角ｺﾞｼｯｸUB" panose="020B0900000000000000" pitchFamily="50" charset="-128"/>
                <a:ea typeface="HGS創英角ｺﾞｼｯｸUB" panose="020B0900000000000000" pitchFamily="50" charset="-128"/>
              </a:rPr>
              <a:t>【</a:t>
            </a:r>
            <a:r>
              <a:rPr lang="ja-JP" altLang="en-US" sz="900" dirty="0">
                <a:latin typeface="HGS創英角ｺﾞｼｯｸUB" panose="020B0900000000000000" pitchFamily="50" charset="-128"/>
                <a:ea typeface="HGS創英角ｺﾞｼｯｸUB" panose="020B0900000000000000" pitchFamily="50" charset="-128"/>
              </a:rPr>
              <a:t>お問い合わせ先</a:t>
            </a:r>
            <a:r>
              <a:rPr lang="en-US" altLang="ja-JP" sz="900" dirty="0">
                <a:latin typeface="HGS創英角ｺﾞｼｯｸUB" panose="020B0900000000000000" pitchFamily="50" charset="-128"/>
                <a:ea typeface="HGS創英角ｺﾞｼｯｸUB" panose="020B0900000000000000" pitchFamily="50" charset="-128"/>
              </a:rPr>
              <a:t>】</a:t>
            </a:r>
            <a:endParaRPr lang="ja-JP" altLang="en-US" sz="900" dirty="0">
              <a:latin typeface="HGS創英角ｺﾞｼｯｸUB" panose="020B0900000000000000" pitchFamily="50" charset="-128"/>
              <a:ea typeface="HGS創英角ｺﾞｼｯｸUB" panose="020B0900000000000000" pitchFamily="50" charset="-128"/>
            </a:endParaRPr>
          </a:p>
        </p:txBody>
      </p:sp>
      <p:cxnSp>
        <p:nvCxnSpPr>
          <p:cNvPr id="1148" name="直線コネクタ 73"/>
          <p:cNvCxnSpPr>
            <a:cxnSpLocks/>
          </p:cNvCxnSpPr>
          <p:nvPr/>
        </p:nvCxnSpPr>
        <p:spPr>
          <a:xfrm>
            <a:off x="3065590" y="9776128"/>
            <a:ext cx="0" cy="6217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150" name="グループ化 54"/>
          <p:cNvGrpSpPr/>
          <p:nvPr/>
        </p:nvGrpSpPr>
        <p:grpSpPr>
          <a:xfrm>
            <a:off x="3895993" y="1266671"/>
            <a:ext cx="3629879" cy="622126"/>
            <a:chOff x="-5391523" y="2271804"/>
            <a:chExt cx="3292819" cy="576392"/>
          </a:xfrm>
        </p:grpSpPr>
        <p:pic>
          <p:nvPicPr>
            <p:cNvPr id="1151" name="図 6"/>
            <p:cNvPicPr>
              <a:picLocks noChangeAspect="1"/>
            </p:cNvPicPr>
            <p:nvPr/>
          </p:nvPicPr>
          <p:blipFill>
            <a:blip r:embed="rId5"/>
            <a:stretch>
              <a:fillRect/>
            </a:stretch>
          </p:blipFill>
          <p:spPr>
            <a:xfrm>
              <a:off x="-5391523" y="2274236"/>
              <a:ext cx="1002220" cy="573960"/>
            </a:xfrm>
            <a:prstGeom prst="rect">
              <a:avLst/>
            </a:prstGeom>
            <a:effectLst/>
          </p:spPr>
        </p:pic>
        <p:pic>
          <p:nvPicPr>
            <p:cNvPr id="1152" name="図 58"/>
            <p:cNvPicPr>
              <a:picLocks noChangeAspect="1"/>
            </p:cNvPicPr>
            <p:nvPr/>
          </p:nvPicPr>
          <p:blipFill>
            <a:blip r:embed="rId6"/>
            <a:stretch>
              <a:fillRect/>
            </a:stretch>
          </p:blipFill>
          <p:spPr>
            <a:xfrm>
              <a:off x="-4390754" y="2272134"/>
              <a:ext cx="575414" cy="573493"/>
            </a:xfrm>
            <a:prstGeom prst="rect">
              <a:avLst/>
            </a:prstGeom>
          </p:spPr>
        </p:pic>
        <p:pic>
          <p:nvPicPr>
            <p:cNvPr id="1153" name="図 59"/>
            <p:cNvPicPr>
              <a:picLocks noChangeAspect="1"/>
            </p:cNvPicPr>
            <p:nvPr/>
          </p:nvPicPr>
          <p:blipFill>
            <a:blip r:embed="rId7"/>
            <a:stretch>
              <a:fillRect/>
            </a:stretch>
          </p:blipFill>
          <p:spPr>
            <a:xfrm>
              <a:off x="-3817261" y="2271914"/>
              <a:ext cx="573493" cy="573493"/>
            </a:xfrm>
            <a:prstGeom prst="rect">
              <a:avLst/>
            </a:prstGeom>
          </p:spPr>
        </p:pic>
        <p:pic>
          <p:nvPicPr>
            <p:cNvPr id="1154" name="図 60"/>
            <p:cNvPicPr>
              <a:picLocks noChangeAspect="1"/>
            </p:cNvPicPr>
            <p:nvPr/>
          </p:nvPicPr>
          <p:blipFill>
            <a:blip r:embed="rId8"/>
            <a:stretch>
              <a:fillRect/>
            </a:stretch>
          </p:blipFill>
          <p:spPr>
            <a:xfrm>
              <a:off x="-3243768" y="2271804"/>
              <a:ext cx="573493" cy="573493"/>
            </a:xfrm>
            <a:prstGeom prst="rect">
              <a:avLst/>
            </a:prstGeom>
          </p:spPr>
        </p:pic>
        <p:pic>
          <p:nvPicPr>
            <p:cNvPr id="1155" name="図 61"/>
            <p:cNvPicPr>
              <a:picLocks noChangeAspect="1"/>
            </p:cNvPicPr>
            <p:nvPr/>
          </p:nvPicPr>
          <p:blipFill>
            <a:blip r:embed="rId9"/>
            <a:stretch>
              <a:fillRect/>
            </a:stretch>
          </p:blipFill>
          <p:spPr>
            <a:xfrm>
              <a:off x="-2672196" y="2271804"/>
              <a:ext cx="573492" cy="573492"/>
            </a:xfrm>
            <a:prstGeom prst="rect">
              <a:avLst/>
            </a:prstGeom>
          </p:spPr>
        </p:pic>
      </p:grpSp>
      <p:sp>
        <p:nvSpPr>
          <p:cNvPr id="1156" name="テキスト ボックス 62"/>
          <p:cNvSpPr txBox="1"/>
          <p:nvPr/>
        </p:nvSpPr>
        <p:spPr>
          <a:xfrm>
            <a:off x="7748766" y="1346297"/>
            <a:ext cx="5080428" cy="3307705"/>
          </a:xfrm>
          <a:prstGeom prst="rect">
            <a:avLst/>
          </a:prstGeom>
          <a:noFill/>
        </p:spPr>
        <p:txBody>
          <a:bodyPr wrap="square" rtlCol="0">
            <a:spAutoFit/>
          </a:bodyPr>
          <a:lstStyle/>
          <a:p>
            <a:r>
              <a:rPr lang="en-US" altLang="ja-JP" sz="1100" dirty="0">
                <a:latin typeface="HGS創英角ｺﾞｼｯｸUB" panose="020B0900000000000000" pitchFamily="50" charset="-128"/>
                <a:ea typeface="HGS創英角ｺﾞｼｯｸUB" panose="020B0900000000000000" pitchFamily="50" charset="-128"/>
              </a:rPr>
              <a:t>【SDGs</a:t>
            </a:r>
            <a:r>
              <a:rPr lang="ja-JP" altLang="en-US" sz="1100" dirty="0">
                <a:latin typeface="HGS創英角ｺﾞｼｯｸUB" panose="020B0900000000000000" pitchFamily="50" charset="-128"/>
                <a:ea typeface="HGS創英角ｺﾞｼｯｸUB" panose="020B0900000000000000" pitchFamily="50" charset="-128"/>
              </a:rPr>
              <a:t>説明</a:t>
            </a:r>
            <a:r>
              <a:rPr lang="en-US" altLang="ja-JP" sz="1100" dirty="0">
                <a:latin typeface="HGS創英角ｺﾞｼｯｸUB" panose="020B0900000000000000" pitchFamily="50" charset="-128"/>
                <a:ea typeface="HGS創英角ｺﾞｼｯｸUB" panose="020B0900000000000000" pitchFamily="50" charset="-128"/>
              </a:rPr>
              <a:t>】</a:t>
            </a:r>
          </a:p>
          <a:p>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■３（すべての人に健康と福祉を）</a:t>
            </a:r>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・遊具は子供たちの身体活動や心の健康を促進します。</a:t>
            </a:r>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・健康的な生活を送るための環境づくりに寄与します。</a:t>
            </a:r>
            <a:endParaRPr lang="en-US" altLang="ja-JP" sz="1100" dirty="0">
              <a:latin typeface="HGS創英角ｺﾞｼｯｸUB" panose="020B0900000000000000" pitchFamily="50" charset="-128"/>
              <a:ea typeface="HGS創英角ｺﾞｼｯｸUB" panose="020B0900000000000000" pitchFamily="50" charset="-128"/>
            </a:endParaRPr>
          </a:p>
          <a:p>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■１０（人や国の不平等をなくそう）</a:t>
            </a:r>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・障害のある子どもや高齢者にも配慮した遊具を設置する場合、</a:t>
            </a:r>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　インクルーシブな社会の実現に貢献します。</a:t>
            </a:r>
            <a:endParaRPr lang="en-US" altLang="ja-JP" sz="1100" dirty="0">
              <a:latin typeface="HGS創英角ｺﾞｼｯｸUB" panose="020B0900000000000000" pitchFamily="50" charset="-128"/>
              <a:ea typeface="HGS創英角ｺﾞｼｯｸUB" panose="020B0900000000000000" pitchFamily="50" charset="-128"/>
            </a:endParaRPr>
          </a:p>
          <a:p>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■１１（住み続けられるまちづくりを）</a:t>
            </a:r>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・公共空間としての公園や遊具の整備は、地域住民の交流や</a:t>
            </a:r>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　憩いの場を提供します。</a:t>
            </a:r>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・持続可能で包摂的な都市環境の一部として貢献します。</a:t>
            </a:r>
            <a:endParaRPr lang="en-US" altLang="ja-JP" sz="1100" dirty="0">
              <a:latin typeface="HGS創英角ｺﾞｼｯｸUB" panose="020B0900000000000000" pitchFamily="50" charset="-128"/>
              <a:ea typeface="HGS創英角ｺﾞｼｯｸUB" panose="020B0900000000000000" pitchFamily="50" charset="-128"/>
            </a:endParaRPr>
          </a:p>
          <a:p>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■１７（パートナーシップ）</a:t>
            </a:r>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・ガバメントクラウドファンディングは、自治体と市民が協力し</a:t>
            </a:r>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　て社会課題を解決する仕組みです。</a:t>
            </a:r>
            <a:endParaRPr lang="en-US" altLang="ja-JP" sz="1100" dirty="0">
              <a:latin typeface="HGS創英角ｺﾞｼｯｸUB" panose="020B0900000000000000" pitchFamily="50" charset="-128"/>
              <a:ea typeface="HGS創英角ｺﾞｼｯｸUB" panose="020B0900000000000000" pitchFamily="50" charset="-128"/>
            </a:endParaRPr>
          </a:p>
          <a:p>
            <a:r>
              <a:rPr lang="ja-JP" altLang="en-US" sz="1100" dirty="0">
                <a:latin typeface="HGS創英角ｺﾞｼｯｸUB" panose="020B0900000000000000" pitchFamily="50" charset="-128"/>
                <a:ea typeface="HGS創英角ｺﾞｼｯｸUB" panose="020B0900000000000000" pitchFamily="50" charset="-128"/>
              </a:rPr>
              <a:t>・市民・企業・行政が連携することで目標達成を目指します。</a:t>
            </a:r>
            <a:endParaRPr lang="en-US" altLang="ja-JP" sz="1100" dirty="0">
              <a:latin typeface="HGS創英角ｺﾞｼｯｸUB" panose="020B0900000000000000" pitchFamily="50" charset="-128"/>
              <a:ea typeface="HGS創英角ｺﾞｼｯｸUB" panose="020B0900000000000000" pitchFamily="50" charset="-128"/>
            </a:endParaRPr>
          </a:p>
        </p:txBody>
      </p:sp>
      <p:pic>
        <p:nvPicPr>
          <p:cNvPr id="5" name="図 4">
            <a:extLst>
              <a:ext uri="{FF2B5EF4-FFF2-40B4-BE49-F238E27FC236}">
                <a16:creationId xmlns:a16="http://schemas.microsoft.com/office/drawing/2014/main" id="{09DB695D-6DB9-7AE4-B3FD-77D0B037602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63614" y="5619237"/>
            <a:ext cx="5780630" cy="4087331"/>
          </a:xfrm>
          <a:prstGeom prst="rect">
            <a:avLst/>
          </a:prstGeom>
        </p:spPr>
      </p:pic>
      <p:sp>
        <p:nvSpPr>
          <p:cNvPr id="8" name="テキスト ボックス 92">
            <a:extLst>
              <a:ext uri="{FF2B5EF4-FFF2-40B4-BE49-F238E27FC236}">
                <a16:creationId xmlns:a16="http://schemas.microsoft.com/office/drawing/2014/main" id="{7600A683-EC2D-769D-19CD-54085D4A7F64}"/>
              </a:ext>
            </a:extLst>
          </p:cNvPr>
          <p:cNvSpPr txBox="1"/>
          <p:nvPr/>
        </p:nvSpPr>
        <p:spPr>
          <a:xfrm>
            <a:off x="1499" y="5633938"/>
            <a:ext cx="1761376" cy="4031873"/>
          </a:xfrm>
          <a:prstGeom prst="rect">
            <a:avLst/>
          </a:prstGeom>
          <a:solidFill>
            <a:srgbClr val="CCFFCC"/>
          </a:solidFill>
        </p:spPr>
        <p:txBody>
          <a:bodyPr wrap="square" rtlCol="0">
            <a:spAutoFit/>
          </a:bodyPr>
          <a:lstStyle/>
          <a:p>
            <a:pPr algn="ctr"/>
            <a:r>
              <a:rPr lang="ja-JP" altLang="en-US" sz="1600" dirty="0">
                <a:latin typeface="HGS創英角ｺﾞｼｯｸUB" panose="020B0900000000000000" pitchFamily="50" charset="-128"/>
                <a:ea typeface="HGS創英角ｺﾞｼｯｸUB" panose="020B0900000000000000" pitchFamily="50" charset="-128"/>
              </a:rPr>
              <a:t>遊具の遊び方はこちら</a:t>
            </a: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a:p>
            <a:pPr algn="ctr"/>
            <a:r>
              <a:rPr lang="ja-JP" altLang="en-US" sz="1600" dirty="0">
                <a:latin typeface="HGS創英角ｺﾞｼｯｸUB" panose="020B0900000000000000" pitchFamily="50" charset="-128"/>
                <a:ea typeface="HGS創英角ｺﾞｼｯｸUB" panose="020B0900000000000000" pitchFamily="50" charset="-128"/>
              </a:rPr>
              <a:t>安全に楽しく遊んでくださいね</a:t>
            </a:r>
            <a:endParaRPr lang="en-US" altLang="ja-JP" sz="1600" dirty="0">
              <a:latin typeface="HGS創英角ｺﾞｼｯｸUB" panose="020B0900000000000000" pitchFamily="50" charset="-128"/>
              <a:ea typeface="HGS創英角ｺﾞｼｯｸUB" panose="020B0900000000000000" pitchFamily="50" charset="-128"/>
            </a:endParaRPr>
          </a:p>
          <a:p>
            <a:pPr algn="ctr"/>
            <a:endParaRPr lang="en-US" altLang="ja-JP" sz="1600" dirty="0">
              <a:latin typeface="HGS創英角ｺﾞｼｯｸUB" panose="020B0900000000000000" pitchFamily="50" charset="-128"/>
              <a:ea typeface="HGS創英角ｺﾞｼｯｸUB" panose="020B0900000000000000" pitchFamily="50" charset="-128"/>
            </a:endParaRPr>
          </a:p>
        </p:txBody>
      </p:sp>
      <p:sp>
        <p:nvSpPr>
          <p:cNvPr id="9" name="矢印: 右 8">
            <a:extLst>
              <a:ext uri="{FF2B5EF4-FFF2-40B4-BE49-F238E27FC236}">
                <a16:creationId xmlns:a16="http://schemas.microsoft.com/office/drawing/2014/main" id="{F34AFC25-00A2-5585-12EA-BA13DAEE67E2}"/>
              </a:ext>
            </a:extLst>
          </p:cNvPr>
          <p:cNvSpPr/>
          <p:nvPr/>
        </p:nvSpPr>
        <p:spPr>
          <a:xfrm>
            <a:off x="262466" y="6282249"/>
            <a:ext cx="1296144" cy="486494"/>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rtlCol="0" anchor="ctr"/>
          <a:lstStyle/>
          <a:p>
            <a:pPr algn="ctr"/>
            <a:endParaRPr kumimoji="1" lang="ja-JP" altLang="en-US"/>
          </a:p>
        </p:txBody>
      </p:sp>
      <p:pic>
        <p:nvPicPr>
          <p:cNvPr id="4" name="図 3">
            <a:extLst>
              <a:ext uri="{FF2B5EF4-FFF2-40B4-BE49-F238E27FC236}">
                <a16:creationId xmlns:a16="http://schemas.microsoft.com/office/drawing/2014/main" id="{1C72E58D-F25E-D681-B6C2-3630AE227C6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4600" y="6965876"/>
            <a:ext cx="1505386" cy="1642986"/>
          </a:xfrm>
          <a:prstGeom prst="rect">
            <a:avLst/>
          </a:prstGeom>
        </p:spPr>
      </p:pic>
    </p:spTree>
    <p:extLst>
      <p:ext uri="{BB962C8B-B14F-4D97-AF65-F5344CB8AC3E}">
        <p14:creationId xmlns:p14="http://schemas.microsoft.com/office/powerpoint/2010/main" val="306900473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pPr>
      <a:bodyPr vertOverflow="overflow" horzOverflow="overflow"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3053</TotalTime>
  <Words>409</Words>
  <Application>Microsoft Office PowerPoint</Application>
  <PresentationFormat>ユーザー設定</PresentationFormat>
  <Paragraphs>53</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HGS創英角ｺﾞｼｯｸUB</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fukadmin</dc:creator>
  <cp:lastModifiedBy>木津川市</cp:lastModifiedBy>
  <cp:revision>329</cp:revision>
  <cp:lastPrinted>2025-10-05T05:24:13Z</cp:lastPrinted>
  <dcterms:created xsi:type="dcterms:W3CDTF">2018-03-05T08:24:23Z</dcterms:created>
  <dcterms:modified xsi:type="dcterms:W3CDTF">2026-04-07T05:42:23Z</dcterms:modified>
</cp:coreProperties>
</file>